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3" r:id="rId1"/>
  </p:sldMasterIdLst>
  <p:sldIdLst>
    <p:sldId id="256" r:id="rId2"/>
    <p:sldId id="257" r:id="rId3"/>
    <p:sldId id="258" r:id="rId4"/>
    <p:sldId id="259" r:id="rId5"/>
    <p:sldId id="260" r:id="rId6"/>
    <p:sldId id="261" r:id="rId7"/>
    <p:sldId id="262" r:id="rId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EDA7FA3-F074-DC30-65E8-27BEEB708551}" v="765" dt="2023-10-24T23:02:29.553"/>
    <p1510:client id="{76530222-62AB-4ABB-8165-AB64BBE50F52}" v="741" dt="2023-10-24T22:45:40.64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microsoft.com/office/2015/10/relationships/revisionInfo" Target="revisionInfo.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1D227D51-204B-ED48-AF9A-0BE9633FE04A}"/>
              </a:ext>
            </a:extLst>
          </p:cNvPr>
          <p:cNvSpPr/>
          <p:nvPr/>
        </p:nvSpPr>
        <p:spPr>
          <a:xfrm>
            <a:off x="5224243" y="1096772"/>
            <a:ext cx="6503180" cy="57612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Cross 49">
            <a:extLst>
              <a:ext uri="{FF2B5EF4-FFF2-40B4-BE49-F238E27FC236}">
                <a16:creationId xmlns:a16="http://schemas.microsoft.com/office/drawing/2014/main" id="{57A23F45-CDAE-8A40-8DE7-92A0BBC119B7}"/>
              </a:ext>
            </a:extLst>
          </p:cNvPr>
          <p:cNvSpPr/>
          <p:nvPr/>
        </p:nvSpPr>
        <p:spPr>
          <a:xfrm>
            <a:off x="5016811" y="5624450"/>
            <a:ext cx="524933" cy="524933"/>
          </a:xfrm>
          <a:prstGeom prst="plus">
            <a:avLst>
              <a:gd name="adj" fmla="val 39516"/>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68546383-CCC4-544B-B0D8-DE78DE39BB78}"/>
              </a:ext>
            </a:extLst>
          </p:cNvPr>
          <p:cNvSpPr/>
          <p:nvPr/>
        </p:nvSpPr>
        <p:spPr>
          <a:xfrm>
            <a:off x="9881559" y="976630"/>
            <a:ext cx="1336774" cy="12014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A5D1728-714F-2942-A0D1-82FF9419B496}"/>
              </a:ext>
            </a:extLst>
          </p:cNvPr>
          <p:cNvSpPr>
            <a:spLocks noGrp="1"/>
          </p:cNvSpPr>
          <p:nvPr>
            <p:ph type="ctrTitle"/>
          </p:nvPr>
        </p:nvSpPr>
        <p:spPr>
          <a:xfrm>
            <a:off x="797106" y="1625608"/>
            <a:ext cx="8035342" cy="2722164"/>
          </a:xfrm>
        </p:spPr>
        <p:txBody>
          <a:bodyPr anchor="b"/>
          <a:lstStyle>
            <a:lvl1pPr algn="l">
              <a:defRPr sz="8000" spc="-150"/>
            </a:lvl1pPr>
          </a:lstStyle>
          <a:p>
            <a:r>
              <a:rPr lang="en-US"/>
              <a:t>Click to edit Master title style</a:t>
            </a:r>
          </a:p>
        </p:txBody>
      </p:sp>
      <p:sp>
        <p:nvSpPr>
          <p:cNvPr id="3" name="Subtitle 2">
            <a:extLst>
              <a:ext uri="{FF2B5EF4-FFF2-40B4-BE49-F238E27FC236}">
                <a16:creationId xmlns:a16="http://schemas.microsoft.com/office/drawing/2014/main" id="{5BD072D4-1496-3347-BBF8-5879DF263BBD}"/>
              </a:ext>
            </a:extLst>
          </p:cNvPr>
          <p:cNvSpPr>
            <a:spLocks noGrp="1"/>
          </p:cNvSpPr>
          <p:nvPr>
            <p:ph type="subTitle" idx="1"/>
          </p:nvPr>
        </p:nvSpPr>
        <p:spPr>
          <a:xfrm>
            <a:off x="797106" y="4466845"/>
            <a:ext cx="8035342" cy="882904"/>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BEFC724-B499-364B-AEB5-B6517F6AD52B}"/>
              </a:ext>
            </a:extLst>
          </p:cNvPr>
          <p:cNvSpPr>
            <a:spLocks noGrp="1"/>
          </p:cNvSpPr>
          <p:nvPr>
            <p:ph type="dt" sz="half" idx="10"/>
          </p:nvPr>
        </p:nvSpPr>
        <p:spPr>
          <a:xfrm>
            <a:off x="797105" y="5708747"/>
            <a:ext cx="3882843" cy="365125"/>
          </a:xfrm>
        </p:spPr>
        <p:txBody>
          <a:bodyPr/>
          <a:lstStyle>
            <a:lvl1pPr>
              <a:defRPr sz="1400"/>
            </a:lvl1pPr>
          </a:lstStyle>
          <a:p>
            <a:fld id="{73C3BD54-29B9-3D42-B178-776ED395AA85}" type="datetimeFigureOut">
              <a:rPr lang="en-US" smtClean="0"/>
              <a:pPr/>
              <a:t>10/24/2023</a:t>
            </a:fld>
            <a:endParaRPr lang="en-US" sz="1400"/>
          </a:p>
        </p:txBody>
      </p:sp>
      <p:sp>
        <p:nvSpPr>
          <p:cNvPr id="5" name="Footer Placeholder 4">
            <a:extLst>
              <a:ext uri="{FF2B5EF4-FFF2-40B4-BE49-F238E27FC236}">
                <a16:creationId xmlns:a16="http://schemas.microsoft.com/office/drawing/2014/main" id="{8033889C-A4E9-B24E-818F-46A1124C5D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A40F50F-250E-6D45-AEBC-2573FED0C310}"/>
              </a:ext>
            </a:extLst>
          </p:cNvPr>
          <p:cNvSpPr>
            <a:spLocks noGrp="1"/>
          </p:cNvSpPr>
          <p:nvPr>
            <p:ph type="sldNum" sz="quarter" idx="12"/>
          </p:nvPr>
        </p:nvSpPr>
        <p:spPr/>
        <p:txBody>
          <a:bodyPr/>
          <a:lstStyle/>
          <a:p>
            <a:fld id="{86BB3423-611C-6944-BA94-F2572F362413}" type="slidenum">
              <a:rPr lang="en-US" smtClean="0"/>
              <a:t>‹#›</a:t>
            </a:fld>
            <a:endParaRPr lang="en-US"/>
          </a:p>
        </p:txBody>
      </p:sp>
    </p:spTree>
    <p:extLst>
      <p:ext uri="{BB962C8B-B14F-4D97-AF65-F5344CB8AC3E}">
        <p14:creationId xmlns:p14="http://schemas.microsoft.com/office/powerpoint/2010/main" val="8135191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50" name="Rectangle 49">
            <a:extLst>
              <a:ext uri="{FF2B5EF4-FFF2-40B4-BE49-F238E27FC236}">
                <a16:creationId xmlns:a16="http://schemas.microsoft.com/office/drawing/2014/main" id="{9F6C0E12-251D-EA44-BF81-4ABDFBB94321}"/>
              </a:ext>
            </a:extLst>
          </p:cNvPr>
          <p:cNvSpPr/>
          <p:nvPr/>
        </p:nvSpPr>
        <p:spPr>
          <a:xfrm>
            <a:off x="7087169" y="1096772"/>
            <a:ext cx="4652226" cy="57612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EDC5FF4-095A-114E-87B6-73C7ADFF97C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11E6EC9-9650-2042-8581-5B4082F9413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D4A0800-B373-3B40-B187-30AFE44CDD1D}"/>
              </a:ext>
            </a:extLst>
          </p:cNvPr>
          <p:cNvSpPr>
            <a:spLocks noGrp="1"/>
          </p:cNvSpPr>
          <p:nvPr>
            <p:ph type="dt" sz="half" idx="10"/>
          </p:nvPr>
        </p:nvSpPr>
        <p:spPr/>
        <p:txBody>
          <a:bodyPr/>
          <a:lstStyle/>
          <a:p>
            <a:fld id="{73C3BD54-29B9-3D42-B178-776ED395AA85}" type="datetimeFigureOut">
              <a:rPr lang="en-US" smtClean="0"/>
              <a:t>10/24/2023</a:t>
            </a:fld>
            <a:endParaRPr lang="en-US"/>
          </a:p>
        </p:txBody>
      </p:sp>
      <p:sp>
        <p:nvSpPr>
          <p:cNvPr id="5" name="Footer Placeholder 4">
            <a:extLst>
              <a:ext uri="{FF2B5EF4-FFF2-40B4-BE49-F238E27FC236}">
                <a16:creationId xmlns:a16="http://schemas.microsoft.com/office/drawing/2014/main" id="{C10A4C1C-C790-B449-8C06-78E8303F945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143E620-F86B-F447-AB06-DDAB39192507}"/>
              </a:ext>
            </a:extLst>
          </p:cNvPr>
          <p:cNvSpPr>
            <a:spLocks noGrp="1"/>
          </p:cNvSpPr>
          <p:nvPr>
            <p:ph type="sldNum" sz="quarter" idx="12"/>
          </p:nvPr>
        </p:nvSpPr>
        <p:spPr/>
        <p:txBody>
          <a:bodyPr/>
          <a:lstStyle/>
          <a:p>
            <a:fld id="{86BB3423-611C-6944-BA94-F2572F362413}" type="slidenum">
              <a:rPr lang="en-US" smtClean="0"/>
              <a:t>‹#›</a:t>
            </a:fld>
            <a:endParaRPr lang="en-US"/>
          </a:p>
        </p:txBody>
      </p:sp>
      <p:sp>
        <p:nvSpPr>
          <p:cNvPr id="49" name="Rectangle 48">
            <a:extLst>
              <a:ext uri="{FF2B5EF4-FFF2-40B4-BE49-F238E27FC236}">
                <a16:creationId xmlns:a16="http://schemas.microsoft.com/office/drawing/2014/main" id="{80487CB5-43E0-974C-9DDC-252A8A37107F}"/>
              </a:ext>
            </a:extLst>
          </p:cNvPr>
          <p:cNvSpPr/>
          <p:nvPr/>
        </p:nvSpPr>
        <p:spPr>
          <a:xfrm>
            <a:off x="9881559" y="976630"/>
            <a:ext cx="1336774" cy="12014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ross 9">
            <a:extLst>
              <a:ext uri="{FF2B5EF4-FFF2-40B4-BE49-F238E27FC236}">
                <a16:creationId xmlns:a16="http://schemas.microsoft.com/office/drawing/2014/main" id="{E9CB83EF-4143-5A45-9B3A-9E70DD50253B}"/>
              </a:ext>
            </a:extLst>
          </p:cNvPr>
          <p:cNvSpPr/>
          <p:nvPr/>
        </p:nvSpPr>
        <p:spPr>
          <a:xfrm>
            <a:off x="11415183" y="5618903"/>
            <a:ext cx="524933" cy="524933"/>
          </a:xfrm>
          <a:prstGeom prst="plus">
            <a:avLst>
              <a:gd name="adj" fmla="val 39516"/>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073416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09DF801-FF8E-6247-9065-D9304CD6093A}"/>
              </a:ext>
            </a:extLst>
          </p:cNvPr>
          <p:cNvSpPr>
            <a:spLocks noGrp="1"/>
          </p:cNvSpPr>
          <p:nvPr>
            <p:ph type="title" orient="vert"/>
          </p:nvPr>
        </p:nvSpPr>
        <p:spPr>
          <a:xfrm>
            <a:off x="9355667" y="1204722"/>
            <a:ext cx="1853360" cy="467664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20E2615-7E4D-AB47-ACE6-236D716D7D24}"/>
              </a:ext>
            </a:extLst>
          </p:cNvPr>
          <p:cNvSpPr>
            <a:spLocks noGrp="1"/>
          </p:cNvSpPr>
          <p:nvPr>
            <p:ph type="body" orient="vert" idx="1"/>
          </p:nvPr>
        </p:nvSpPr>
        <p:spPr>
          <a:xfrm>
            <a:off x="973667" y="1204722"/>
            <a:ext cx="8274047" cy="469693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91F0223-5AC9-374E-BD0C-344F67E2A85B}"/>
              </a:ext>
            </a:extLst>
          </p:cNvPr>
          <p:cNvSpPr>
            <a:spLocks noGrp="1"/>
          </p:cNvSpPr>
          <p:nvPr>
            <p:ph type="dt" sz="half" idx="10"/>
          </p:nvPr>
        </p:nvSpPr>
        <p:spPr/>
        <p:txBody>
          <a:bodyPr/>
          <a:lstStyle/>
          <a:p>
            <a:fld id="{73C3BD54-29B9-3D42-B178-776ED395AA85}" type="datetimeFigureOut">
              <a:rPr lang="en-US" smtClean="0"/>
              <a:t>10/24/2023</a:t>
            </a:fld>
            <a:endParaRPr lang="en-US"/>
          </a:p>
        </p:txBody>
      </p:sp>
      <p:sp>
        <p:nvSpPr>
          <p:cNvPr id="5" name="Footer Placeholder 4">
            <a:extLst>
              <a:ext uri="{FF2B5EF4-FFF2-40B4-BE49-F238E27FC236}">
                <a16:creationId xmlns:a16="http://schemas.microsoft.com/office/drawing/2014/main" id="{3EBEDD42-54A1-E648-8829-140EC4C5716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28FDF8F-8DBC-8A47-8000-5BA35DF9F903}"/>
              </a:ext>
            </a:extLst>
          </p:cNvPr>
          <p:cNvSpPr>
            <a:spLocks noGrp="1"/>
          </p:cNvSpPr>
          <p:nvPr>
            <p:ph type="sldNum" sz="quarter" idx="12"/>
          </p:nvPr>
        </p:nvSpPr>
        <p:spPr/>
        <p:txBody>
          <a:bodyPr/>
          <a:lstStyle/>
          <a:p>
            <a:fld id="{86BB3423-611C-6944-BA94-F2572F362413}" type="slidenum">
              <a:rPr lang="en-US" smtClean="0"/>
              <a:t>‹#›</a:t>
            </a:fld>
            <a:endParaRPr lang="en-US"/>
          </a:p>
        </p:txBody>
      </p:sp>
      <p:sp>
        <p:nvSpPr>
          <p:cNvPr id="51" name="Rectangle 50">
            <a:extLst>
              <a:ext uri="{FF2B5EF4-FFF2-40B4-BE49-F238E27FC236}">
                <a16:creationId xmlns:a16="http://schemas.microsoft.com/office/drawing/2014/main" id="{F2CE2A98-5154-A544-BE2A-FDC0811C19A0}"/>
              </a:ext>
            </a:extLst>
          </p:cNvPr>
          <p:cNvSpPr/>
          <p:nvPr/>
        </p:nvSpPr>
        <p:spPr>
          <a:xfrm>
            <a:off x="9881559" y="976630"/>
            <a:ext cx="1336774" cy="12014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DC4EC832-8181-5643-8A62-117E43F0E498}"/>
              </a:ext>
            </a:extLst>
          </p:cNvPr>
          <p:cNvSpPr/>
          <p:nvPr/>
        </p:nvSpPr>
        <p:spPr>
          <a:xfrm>
            <a:off x="-1" y="1096772"/>
            <a:ext cx="263565" cy="57612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ross 9">
            <a:extLst>
              <a:ext uri="{FF2B5EF4-FFF2-40B4-BE49-F238E27FC236}">
                <a16:creationId xmlns:a16="http://schemas.microsoft.com/office/drawing/2014/main" id="{24AF3281-BC22-374D-A461-8B3181F600AA}"/>
              </a:ext>
            </a:extLst>
          </p:cNvPr>
          <p:cNvSpPr/>
          <p:nvPr/>
        </p:nvSpPr>
        <p:spPr>
          <a:xfrm>
            <a:off x="58248" y="5618903"/>
            <a:ext cx="524933" cy="524933"/>
          </a:xfrm>
          <a:prstGeom prst="plus">
            <a:avLst>
              <a:gd name="adj" fmla="val 39516"/>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869453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9F291BE0-7A7E-D04F-974F-9F4577FB2F46}"/>
              </a:ext>
            </a:extLst>
          </p:cNvPr>
          <p:cNvSpPr/>
          <p:nvPr/>
        </p:nvSpPr>
        <p:spPr>
          <a:xfrm>
            <a:off x="6163735" y="1096772"/>
            <a:ext cx="5571066" cy="57612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Cross 49">
            <a:extLst>
              <a:ext uri="{FF2B5EF4-FFF2-40B4-BE49-F238E27FC236}">
                <a16:creationId xmlns:a16="http://schemas.microsoft.com/office/drawing/2014/main" id="{BD33FF1F-6094-0B4A-A3E4-6B0D9283DB44}"/>
              </a:ext>
            </a:extLst>
          </p:cNvPr>
          <p:cNvSpPr/>
          <p:nvPr/>
        </p:nvSpPr>
        <p:spPr>
          <a:xfrm>
            <a:off x="11529484" y="5618903"/>
            <a:ext cx="524933" cy="524933"/>
          </a:xfrm>
          <a:prstGeom prst="plus">
            <a:avLst>
              <a:gd name="adj" fmla="val 39516"/>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B78A6D9C-C7A5-414B-8CB7-E31470D7D280}"/>
              </a:ext>
            </a:extLst>
          </p:cNvPr>
          <p:cNvSpPr/>
          <p:nvPr/>
        </p:nvSpPr>
        <p:spPr>
          <a:xfrm>
            <a:off x="9881559" y="976630"/>
            <a:ext cx="1336774" cy="12014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21D850E-6310-C04D-8CAC-B7FA9F332D2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E5B7FB3-5DFC-6547-9567-C0ABE874C65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727D2DB-A7B1-204E-8416-E938952BCC83}"/>
              </a:ext>
            </a:extLst>
          </p:cNvPr>
          <p:cNvSpPr>
            <a:spLocks noGrp="1"/>
          </p:cNvSpPr>
          <p:nvPr>
            <p:ph type="dt" sz="half" idx="10"/>
          </p:nvPr>
        </p:nvSpPr>
        <p:spPr/>
        <p:txBody>
          <a:bodyPr/>
          <a:lstStyle/>
          <a:p>
            <a:fld id="{73C3BD54-29B9-3D42-B178-776ED395AA85}" type="datetimeFigureOut">
              <a:rPr lang="en-US" smtClean="0"/>
              <a:t>10/24/2023</a:t>
            </a:fld>
            <a:endParaRPr lang="en-US"/>
          </a:p>
        </p:txBody>
      </p:sp>
      <p:sp>
        <p:nvSpPr>
          <p:cNvPr id="5" name="Footer Placeholder 4">
            <a:extLst>
              <a:ext uri="{FF2B5EF4-FFF2-40B4-BE49-F238E27FC236}">
                <a16:creationId xmlns:a16="http://schemas.microsoft.com/office/drawing/2014/main" id="{FD324BA1-E2D0-1E4B-9DB3-664FE27337B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3AE64B2-36E4-5A4E-A78A-A629829A334F}"/>
              </a:ext>
            </a:extLst>
          </p:cNvPr>
          <p:cNvSpPr>
            <a:spLocks noGrp="1"/>
          </p:cNvSpPr>
          <p:nvPr>
            <p:ph type="sldNum" sz="quarter" idx="12"/>
          </p:nvPr>
        </p:nvSpPr>
        <p:spPr/>
        <p:txBody>
          <a:bodyPr/>
          <a:lstStyle/>
          <a:p>
            <a:fld id="{86BB3423-611C-6944-BA94-F2572F362413}" type="slidenum">
              <a:rPr lang="en-US" smtClean="0"/>
              <a:t>‹#›</a:t>
            </a:fld>
            <a:endParaRPr lang="en-US"/>
          </a:p>
        </p:txBody>
      </p:sp>
    </p:spTree>
    <p:extLst>
      <p:ext uri="{BB962C8B-B14F-4D97-AF65-F5344CB8AC3E}">
        <p14:creationId xmlns:p14="http://schemas.microsoft.com/office/powerpoint/2010/main" val="22131520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C97F6C6D-13AE-FD40-841C-4AB96460C390}"/>
              </a:ext>
            </a:extLst>
          </p:cNvPr>
          <p:cNvSpPr/>
          <p:nvPr/>
        </p:nvSpPr>
        <p:spPr>
          <a:xfrm>
            <a:off x="4291015" y="1096772"/>
            <a:ext cx="7436404" cy="57612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Cross 49">
            <a:extLst>
              <a:ext uri="{FF2B5EF4-FFF2-40B4-BE49-F238E27FC236}">
                <a16:creationId xmlns:a16="http://schemas.microsoft.com/office/drawing/2014/main" id="{24E27617-2112-2342-9FF1-39F2A241CCCC}"/>
              </a:ext>
            </a:extLst>
          </p:cNvPr>
          <p:cNvSpPr/>
          <p:nvPr/>
        </p:nvSpPr>
        <p:spPr>
          <a:xfrm>
            <a:off x="4086371" y="5624450"/>
            <a:ext cx="524933" cy="524933"/>
          </a:xfrm>
          <a:prstGeom prst="plus">
            <a:avLst>
              <a:gd name="adj" fmla="val 39516"/>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C33CE582-7AFE-D048-B5BC-212A12A28F25}"/>
              </a:ext>
            </a:extLst>
          </p:cNvPr>
          <p:cNvSpPr/>
          <p:nvPr/>
        </p:nvSpPr>
        <p:spPr>
          <a:xfrm>
            <a:off x="9881559" y="976630"/>
            <a:ext cx="1336774" cy="12014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D9EAEF4-E84F-CF40-B27B-01E1D2AFC96D}"/>
              </a:ext>
            </a:extLst>
          </p:cNvPr>
          <p:cNvSpPr>
            <a:spLocks noGrp="1"/>
          </p:cNvSpPr>
          <p:nvPr>
            <p:ph type="title"/>
          </p:nvPr>
        </p:nvSpPr>
        <p:spPr>
          <a:xfrm>
            <a:off x="565150" y="1881951"/>
            <a:ext cx="7335836" cy="1987707"/>
          </a:xfrm>
        </p:spPr>
        <p:txBody>
          <a:bodyPr anchor="b"/>
          <a:lstStyle>
            <a:lvl1pPr>
              <a:defRPr sz="6000" spc="-150"/>
            </a:lvl1pPr>
          </a:lstStyle>
          <a:p>
            <a:r>
              <a:rPr lang="en-US"/>
              <a:t>Click to edit Master title style</a:t>
            </a:r>
          </a:p>
        </p:txBody>
      </p:sp>
      <p:sp>
        <p:nvSpPr>
          <p:cNvPr id="3" name="Text Placeholder 2">
            <a:extLst>
              <a:ext uri="{FF2B5EF4-FFF2-40B4-BE49-F238E27FC236}">
                <a16:creationId xmlns:a16="http://schemas.microsoft.com/office/drawing/2014/main" id="{5287B7E1-CC48-2441-975D-F1A5412B8A49}"/>
              </a:ext>
            </a:extLst>
          </p:cNvPr>
          <p:cNvSpPr>
            <a:spLocks noGrp="1"/>
          </p:cNvSpPr>
          <p:nvPr>
            <p:ph type="body" idx="1"/>
          </p:nvPr>
        </p:nvSpPr>
        <p:spPr>
          <a:xfrm>
            <a:off x="565149" y="3869661"/>
            <a:ext cx="7335836" cy="948465"/>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4526218-1FCF-7A4D-B138-D1B1DE91A4B7}"/>
              </a:ext>
            </a:extLst>
          </p:cNvPr>
          <p:cNvSpPr>
            <a:spLocks noGrp="1"/>
          </p:cNvSpPr>
          <p:nvPr>
            <p:ph type="dt" sz="half" idx="10"/>
          </p:nvPr>
        </p:nvSpPr>
        <p:spPr/>
        <p:txBody>
          <a:bodyPr/>
          <a:lstStyle/>
          <a:p>
            <a:fld id="{73C3BD54-29B9-3D42-B178-776ED395AA85}" type="datetimeFigureOut">
              <a:rPr lang="en-US" smtClean="0"/>
              <a:t>10/24/2023</a:t>
            </a:fld>
            <a:endParaRPr lang="en-US"/>
          </a:p>
        </p:txBody>
      </p:sp>
      <p:sp>
        <p:nvSpPr>
          <p:cNvPr id="5" name="Footer Placeholder 4">
            <a:extLst>
              <a:ext uri="{FF2B5EF4-FFF2-40B4-BE49-F238E27FC236}">
                <a16:creationId xmlns:a16="http://schemas.microsoft.com/office/drawing/2014/main" id="{50984204-038C-FD4B-8E1C-0A9967BF22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5359AB9-E1C6-C841-B423-FD2BB13C333F}"/>
              </a:ext>
            </a:extLst>
          </p:cNvPr>
          <p:cNvSpPr>
            <a:spLocks noGrp="1"/>
          </p:cNvSpPr>
          <p:nvPr>
            <p:ph type="sldNum" sz="quarter" idx="12"/>
          </p:nvPr>
        </p:nvSpPr>
        <p:spPr/>
        <p:txBody>
          <a:bodyPr/>
          <a:lstStyle/>
          <a:p>
            <a:fld id="{86BB3423-611C-6944-BA94-F2572F362413}" type="slidenum">
              <a:rPr lang="en-US" smtClean="0"/>
              <a:t>‹#›</a:t>
            </a:fld>
            <a:endParaRPr lang="en-US"/>
          </a:p>
        </p:txBody>
      </p:sp>
    </p:spTree>
    <p:extLst>
      <p:ext uri="{BB962C8B-B14F-4D97-AF65-F5344CB8AC3E}">
        <p14:creationId xmlns:p14="http://schemas.microsoft.com/office/powerpoint/2010/main" val="12671847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AB057A-C120-5E4E-BB74-223EB6D005D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F9EB7BE-6258-C84C-8242-9865D1361C9E}"/>
              </a:ext>
            </a:extLst>
          </p:cNvPr>
          <p:cNvSpPr>
            <a:spLocks noGrp="1"/>
          </p:cNvSpPr>
          <p:nvPr>
            <p:ph sz="half" idx="1"/>
          </p:nvPr>
        </p:nvSpPr>
        <p:spPr>
          <a:xfrm>
            <a:off x="565111" y="2691637"/>
            <a:ext cx="4946643" cy="318973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73D23CD-80DB-5740-AE68-76414CA31A26}"/>
              </a:ext>
            </a:extLst>
          </p:cNvPr>
          <p:cNvSpPr>
            <a:spLocks noGrp="1"/>
          </p:cNvSpPr>
          <p:nvPr>
            <p:ph sz="half" idx="2"/>
          </p:nvPr>
        </p:nvSpPr>
        <p:spPr>
          <a:xfrm>
            <a:off x="6076903" y="2691637"/>
            <a:ext cx="4946639" cy="318973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3FE0921-9102-1440-B315-778888723C9D}"/>
              </a:ext>
            </a:extLst>
          </p:cNvPr>
          <p:cNvSpPr>
            <a:spLocks noGrp="1"/>
          </p:cNvSpPr>
          <p:nvPr>
            <p:ph type="dt" sz="half" idx="10"/>
          </p:nvPr>
        </p:nvSpPr>
        <p:spPr/>
        <p:txBody>
          <a:bodyPr/>
          <a:lstStyle/>
          <a:p>
            <a:fld id="{73C3BD54-29B9-3D42-B178-776ED395AA85}" type="datetimeFigureOut">
              <a:rPr lang="en-US" smtClean="0"/>
              <a:t>10/24/2023</a:t>
            </a:fld>
            <a:endParaRPr lang="en-US"/>
          </a:p>
        </p:txBody>
      </p:sp>
      <p:sp>
        <p:nvSpPr>
          <p:cNvPr id="6" name="Footer Placeholder 5">
            <a:extLst>
              <a:ext uri="{FF2B5EF4-FFF2-40B4-BE49-F238E27FC236}">
                <a16:creationId xmlns:a16="http://schemas.microsoft.com/office/drawing/2014/main" id="{24D7802F-1937-2F43-8FF4-846135D6FC4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0609C72-E794-4F4F-8E09-D4883EED7237}"/>
              </a:ext>
            </a:extLst>
          </p:cNvPr>
          <p:cNvSpPr>
            <a:spLocks noGrp="1"/>
          </p:cNvSpPr>
          <p:nvPr>
            <p:ph type="sldNum" sz="quarter" idx="12"/>
          </p:nvPr>
        </p:nvSpPr>
        <p:spPr/>
        <p:txBody>
          <a:bodyPr/>
          <a:lstStyle/>
          <a:p>
            <a:fld id="{86BB3423-611C-6944-BA94-F2572F362413}" type="slidenum">
              <a:rPr lang="en-US" smtClean="0"/>
              <a:t>‹#›</a:t>
            </a:fld>
            <a:endParaRPr lang="en-US"/>
          </a:p>
        </p:txBody>
      </p:sp>
      <p:sp>
        <p:nvSpPr>
          <p:cNvPr id="50" name="Rectangle 49">
            <a:extLst>
              <a:ext uri="{FF2B5EF4-FFF2-40B4-BE49-F238E27FC236}">
                <a16:creationId xmlns:a16="http://schemas.microsoft.com/office/drawing/2014/main" id="{FFEFA3E2-0F30-664C-AAE4-DE6526B5C716}"/>
              </a:ext>
            </a:extLst>
          </p:cNvPr>
          <p:cNvSpPr/>
          <p:nvPr/>
        </p:nvSpPr>
        <p:spPr>
          <a:xfrm>
            <a:off x="11738231" y="1096772"/>
            <a:ext cx="453769" cy="57612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sp>
        <p:nvSpPr>
          <p:cNvPr id="55" name="Rectangle 54">
            <a:extLst>
              <a:ext uri="{FF2B5EF4-FFF2-40B4-BE49-F238E27FC236}">
                <a16:creationId xmlns:a16="http://schemas.microsoft.com/office/drawing/2014/main" id="{0C3D7AFF-BC7E-BA41-9C64-B5F9619C0EA1}"/>
              </a:ext>
            </a:extLst>
          </p:cNvPr>
          <p:cNvSpPr/>
          <p:nvPr/>
        </p:nvSpPr>
        <p:spPr>
          <a:xfrm>
            <a:off x="9881559" y="976630"/>
            <a:ext cx="1336774" cy="12014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Cross 10">
            <a:extLst>
              <a:ext uri="{FF2B5EF4-FFF2-40B4-BE49-F238E27FC236}">
                <a16:creationId xmlns:a16="http://schemas.microsoft.com/office/drawing/2014/main" id="{671D2311-E9B8-F041-A7B8-D5696903F22A}"/>
              </a:ext>
            </a:extLst>
          </p:cNvPr>
          <p:cNvSpPr/>
          <p:nvPr/>
        </p:nvSpPr>
        <p:spPr>
          <a:xfrm>
            <a:off x="11531286" y="5618903"/>
            <a:ext cx="524933" cy="524933"/>
          </a:xfrm>
          <a:prstGeom prst="plus">
            <a:avLst>
              <a:gd name="adj" fmla="val 39516"/>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734155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09CA91-F119-0244-888A-95539A84DD6F}"/>
              </a:ext>
            </a:extLst>
          </p:cNvPr>
          <p:cNvSpPr>
            <a:spLocks noGrp="1"/>
          </p:cNvSpPr>
          <p:nvPr>
            <p:ph type="title"/>
          </p:nvPr>
        </p:nvSpPr>
        <p:spPr>
          <a:xfrm>
            <a:off x="565110" y="1204721"/>
            <a:ext cx="8266175" cy="1444752"/>
          </a:xfrm>
        </p:spPr>
        <p:txBody>
          <a:bodyPr/>
          <a:lstStyle/>
          <a:p>
            <a:r>
              <a:rPr lang="en-US"/>
              <a:t>Click to edit Master title style</a:t>
            </a:r>
          </a:p>
        </p:txBody>
      </p:sp>
      <p:sp>
        <p:nvSpPr>
          <p:cNvPr id="3" name="Text Placeholder 2">
            <a:extLst>
              <a:ext uri="{FF2B5EF4-FFF2-40B4-BE49-F238E27FC236}">
                <a16:creationId xmlns:a16="http://schemas.microsoft.com/office/drawing/2014/main" id="{B08A3EAC-4422-D548-8D7F-E9944566FBA9}"/>
              </a:ext>
            </a:extLst>
          </p:cNvPr>
          <p:cNvSpPr>
            <a:spLocks noGrp="1"/>
          </p:cNvSpPr>
          <p:nvPr>
            <p:ph type="body" idx="1"/>
          </p:nvPr>
        </p:nvSpPr>
        <p:spPr>
          <a:xfrm>
            <a:off x="565111" y="2691638"/>
            <a:ext cx="4946644" cy="823912"/>
          </a:xfrm>
        </p:spPr>
        <p:txBody>
          <a:bodyPr anchor="b"/>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9140CA2-88A9-CC42-A375-8B87E47CC5F9}"/>
              </a:ext>
            </a:extLst>
          </p:cNvPr>
          <p:cNvSpPr>
            <a:spLocks noGrp="1"/>
          </p:cNvSpPr>
          <p:nvPr>
            <p:ph sz="half" idx="2"/>
          </p:nvPr>
        </p:nvSpPr>
        <p:spPr>
          <a:xfrm>
            <a:off x="565111" y="3515550"/>
            <a:ext cx="4946644" cy="236629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05F960C-714E-2E4A-8141-A88F38274E48}"/>
              </a:ext>
            </a:extLst>
          </p:cNvPr>
          <p:cNvSpPr>
            <a:spLocks noGrp="1"/>
          </p:cNvSpPr>
          <p:nvPr>
            <p:ph type="body" sz="quarter" idx="3"/>
          </p:nvPr>
        </p:nvSpPr>
        <p:spPr>
          <a:xfrm>
            <a:off x="6076866" y="2691162"/>
            <a:ext cx="4946644" cy="823912"/>
          </a:xfrm>
        </p:spPr>
        <p:txBody>
          <a:bodyPr anchor="b"/>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697BC24-C907-EC4B-872D-17429A657716}"/>
              </a:ext>
            </a:extLst>
          </p:cNvPr>
          <p:cNvSpPr>
            <a:spLocks noGrp="1"/>
          </p:cNvSpPr>
          <p:nvPr>
            <p:ph sz="quarter" idx="4"/>
          </p:nvPr>
        </p:nvSpPr>
        <p:spPr>
          <a:xfrm>
            <a:off x="6076866" y="3515074"/>
            <a:ext cx="4946644" cy="236629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6E2A045-4283-3C47-B125-68CF3B19FB08}"/>
              </a:ext>
            </a:extLst>
          </p:cNvPr>
          <p:cNvSpPr>
            <a:spLocks noGrp="1"/>
          </p:cNvSpPr>
          <p:nvPr>
            <p:ph type="dt" sz="half" idx="10"/>
          </p:nvPr>
        </p:nvSpPr>
        <p:spPr/>
        <p:txBody>
          <a:bodyPr/>
          <a:lstStyle/>
          <a:p>
            <a:fld id="{73C3BD54-29B9-3D42-B178-776ED395AA85}" type="datetimeFigureOut">
              <a:rPr lang="en-US" smtClean="0"/>
              <a:t>10/24/2023</a:t>
            </a:fld>
            <a:endParaRPr lang="en-US"/>
          </a:p>
        </p:txBody>
      </p:sp>
      <p:sp>
        <p:nvSpPr>
          <p:cNvPr id="8" name="Footer Placeholder 7">
            <a:extLst>
              <a:ext uri="{FF2B5EF4-FFF2-40B4-BE49-F238E27FC236}">
                <a16:creationId xmlns:a16="http://schemas.microsoft.com/office/drawing/2014/main" id="{7EBC25BC-2C98-574D-BCCD-E36CAB07F2F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CA5C95A-7789-E042-8471-D442D9BB545F}"/>
              </a:ext>
            </a:extLst>
          </p:cNvPr>
          <p:cNvSpPr>
            <a:spLocks noGrp="1"/>
          </p:cNvSpPr>
          <p:nvPr>
            <p:ph type="sldNum" sz="quarter" idx="12"/>
          </p:nvPr>
        </p:nvSpPr>
        <p:spPr/>
        <p:txBody>
          <a:bodyPr/>
          <a:lstStyle/>
          <a:p>
            <a:fld id="{86BB3423-611C-6944-BA94-F2572F362413}" type="slidenum">
              <a:rPr lang="en-US" smtClean="0"/>
              <a:t>‹#›</a:t>
            </a:fld>
            <a:endParaRPr lang="en-US"/>
          </a:p>
        </p:txBody>
      </p:sp>
      <p:sp>
        <p:nvSpPr>
          <p:cNvPr id="52" name="Rectangle 51">
            <a:extLst>
              <a:ext uri="{FF2B5EF4-FFF2-40B4-BE49-F238E27FC236}">
                <a16:creationId xmlns:a16="http://schemas.microsoft.com/office/drawing/2014/main" id="{3DF1BA5B-EDD8-B648-8A3E-E2B3570B1EA0}"/>
              </a:ext>
            </a:extLst>
          </p:cNvPr>
          <p:cNvSpPr/>
          <p:nvPr/>
        </p:nvSpPr>
        <p:spPr>
          <a:xfrm>
            <a:off x="11738231" y="1096772"/>
            <a:ext cx="453769" cy="57612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sp>
        <p:nvSpPr>
          <p:cNvPr id="57" name="Rectangle 56">
            <a:extLst>
              <a:ext uri="{FF2B5EF4-FFF2-40B4-BE49-F238E27FC236}">
                <a16:creationId xmlns:a16="http://schemas.microsoft.com/office/drawing/2014/main" id="{D7476360-629C-DE48-85B7-F4BE6CC457DB}"/>
              </a:ext>
            </a:extLst>
          </p:cNvPr>
          <p:cNvSpPr/>
          <p:nvPr/>
        </p:nvSpPr>
        <p:spPr>
          <a:xfrm>
            <a:off x="9881559" y="976630"/>
            <a:ext cx="1336774" cy="12014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Cross 13">
            <a:extLst>
              <a:ext uri="{FF2B5EF4-FFF2-40B4-BE49-F238E27FC236}">
                <a16:creationId xmlns:a16="http://schemas.microsoft.com/office/drawing/2014/main" id="{C5F6C588-FC1B-3147-AFA1-CD7D76C5AEAC}"/>
              </a:ext>
            </a:extLst>
          </p:cNvPr>
          <p:cNvSpPr/>
          <p:nvPr/>
        </p:nvSpPr>
        <p:spPr>
          <a:xfrm>
            <a:off x="11531286" y="5618903"/>
            <a:ext cx="524933" cy="524933"/>
          </a:xfrm>
          <a:prstGeom prst="plus">
            <a:avLst>
              <a:gd name="adj" fmla="val 39516"/>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813784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915401-5318-7045-8AE3-B1A99F2D822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6E2F55F-EB76-AE49-B554-12B65B636A90}"/>
              </a:ext>
            </a:extLst>
          </p:cNvPr>
          <p:cNvSpPr>
            <a:spLocks noGrp="1"/>
          </p:cNvSpPr>
          <p:nvPr>
            <p:ph type="dt" sz="half" idx="10"/>
          </p:nvPr>
        </p:nvSpPr>
        <p:spPr/>
        <p:txBody>
          <a:bodyPr/>
          <a:lstStyle/>
          <a:p>
            <a:fld id="{73C3BD54-29B9-3D42-B178-776ED395AA85}" type="datetimeFigureOut">
              <a:rPr lang="en-US" smtClean="0"/>
              <a:t>10/24/2023</a:t>
            </a:fld>
            <a:endParaRPr lang="en-US"/>
          </a:p>
        </p:txBody>
      </p:sp>
      <p:sp>
        <p:nvSpPr>
          <p:cNvPr id="4" name="Footer Placeholder 3">
            <a:extLst>
              <a:ext uri="{FF2B5EF4-FFF2-40B4-BE49-F238E27FC236}">
                <a16:creationId xmlns:a16="http://schemas.microsoft.com/office/drawing/2014/main" id="{86CB6E6E-D81E-C44A-AC54-CBE0134C108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2E025B9-9F46-3049-9977-0119B96D393C}"/>
              </a:ext>
            </a:extLst>
          </p:cNvPr>
          <p:cNvSpPr>
            <a:spLocks noGrp="1"/>
          </p:cNvSpPr>
          <p:nvPr>
            <p:ph type="sldNum" sz="quarter" idx="12"/>
          </p:nvPr>
        </p:nvSpPr>
        <p:spPr/>
        <p:txBody>
          <a:bodyPr/>
          <a:lstStyle/>
          <a:p>
            <a:fld id="{86BB3423-611C-6944-BA94-F2572F362413}" type="slidenum">
              <a:rPr lang="en-US" smtClean="0"/>
              <a:t>‹#›</a:t>
            </a:fld>
            <a:endParaRPr lang="en-US"/>
          </a:p>
        </p:txBody>
      </p:sp>
      <p:sp>
        <p:nvSpPr>
          <p:cNvPr id="48" name="Rectangle 47">
            <a:extLst>
              <a:ext uri="{FF2B5EF4-FFF2-40B4-BE49-F238E27FC236}">
                <a16:creationId xmlns:a16="http://schemas.microsoft.com/office/drawing/2014/main" id="{65760068-EADA-2B4B-9819-CF981184FAEB}"/>
              </a:ext>
            </a:extLst>
          </p:cNvPr>
          <p:cNvSpPr/>
          <p:nvPr/>
        </p:nvSpPr>
        <p:spPr>
          <a:xfrm>
            <a:off x="9881559" y="976630"/>
            <a:ext cx="1336774" cy="12014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81DA7622-137E-184A-A93C-8DBB10318AE6}"/>
              </a:ext>
            </a:extLst>
          </p:cNvPr>
          <p:cNvSpPr/>
          <p:nvPr/>
        </p:nvSpPr>
        <p:spPr>
          <a:xfrm>
            <a:off x="11738231" y="1096772"/>
            <a:ext cx="453769" cy="57612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sp>
        <p:nvSpPr>
          <p:cNvPr id="9" name="Cross 8">
            <a:extLst>
              <a:ext uri="{FF2B5EF4-FFF2-40B4-BE49-F238E27FC236}">
                <a16:creationId xmlns:a16="http://schemas.microsoft.com/office/drawing/2014/main" id="{54FB0990-6F8D-B048-8309-19B0D1A41033}"/>
              </a:ext>
            </a:extLst>
          </p:cNvPr>
          <p:cNvSpPr/>
          <p:nvPr/>
        </p:nvSpPr>
        <p:spPr>
          <a:xfrm>
            <a:off x="11531286" y="5618903"/>
            <a:ext cx="524933" cy="524933"/>
          </a:xfrm>
          <a:prstGeom prst="plus">
            <a:avLst>
              <a:gd name="adj" fmla="val 39516"/>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337078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BAF81DD-2B1F-3444-8023-DD52318FE9F6}"/>
              </a:ext>
            </a:extLst>
          </p:cNvPr>
          <p:cNvSpPr>
            <a:spLocks noGrp="1"/>
          </p:cNvSpPr>
          <p:nvPr>
            <p:ph type="dt" sz="half" idx="10"/>
          </p:nvPr>
        </p:nvSpPr>
        <p:spPr/>
        <p:txBody>
          <a:bodyPr/>
          <a:lstStyle/>
          <a:p>
            <a:fld id="{73C3BD54-29B9-3D42-B178-776ED395AA85}" type="datetimeFigureOut">
              <a:rPr lang="en-US" smtClean="0"/>
              <a:t>10/24/2023</a:t>
            </a:fld>
            <a:endParaRPr lang="en-US"/>
          </a:p>
        </p:txBody>
      </p:sp>
      <p:sp>
        <p:nvSpPr>
          <p:cNvPr id="3" name="Footer Placeholder 2">
            <a:extLst>
              <a:ext uri="{FF2B5EF4-FFF2-40B4-BE49-F238E27FC236}">
                <a16:creationId xmlns:a16="http://schemas.microsoft.com/office/drawing/2014/main" id="{36927EE3-DAA3-D948-B8FD-48417540B52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C4532D4-FFBF-6C47-A6C9-D55196D91B87}"/>
              </a:ext>
            </a:extLst>
          </p:cNvPr>
          <p:cNvSpPr>
            <a:spLocks noGrp="1"/>
          </p:cNvSpPr>
          <p:nvPr>
            <p:ph type="sldNum" sz="quarter" idx="12"/>
          </p:nvPr>
        </p:nvSpPr>
        <p:spPr/>
        <p:txBody>
          <a:bodyPr/>
          <a:lstStyle/>
          <a:p>
            <a:fld id="{86BB3423-611C-6944-BA94-F2572F362413}" type="slidenum">
              <a:rPr lang="en-US" smtClean="0"/>
              <a:t>‹#›</a:t>
            </a:fld>
            <a:endParaRPr lang="en-US"/>
          </a:p>
        </p:txBody>
      </p:sp>
      <p:sp>
        <p:nvSpPr>
          <p:cNvPr id="47" name="Rectangle 46">
            <a:extLst>
              <a:ext uri="{FF2B5EF4-FFF2-40B4-BE49-F238E27FC236}">
                <a16:creationId xmlns:a16="http://schemas.microsoft.com/office/drawing/2014/main" id="{DB8D5541-7726-BA46-8BFA-BF6AA8D42BD7}"/>
              </a:ext>
            </a:extLst>
          </p:cNvPr>
          <p:cNvSpPr/>
          <p:nvPr/>
        </p:nvSpPr>
        <p:spPr>
          <a:xfrm>
            <a:off x="-1" y="1096772"/>
            <a:ext cx="263565" cy="57612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Cross 47">
            <a:extLst>
              <a:ext uri="{FF2B5EF4-FFF2-40B4-BE49-F238E27FC236}">
                <a16:creationId xmlns:a16="http://schemas.microsoft.com/office/drawing/2014/main" id="{97F434CF-7503-CE4F-8426-C312C6315AD0}"/>
              </a:ext>
            </a:extLst>
          </p:cNvPr>
          <p:cNvSpPr/>
          <p:nvPr/>
        </p:nvSpPr>
        <p:spPr>
          <a:xfrm>
            <a:off x="58248" y="5618903"/>
            <a:ext cx="524933" cy="524933"/>
          </a:xfrm>
          <a:prstGeom prst="plus">
            <a:avLst>
              <a:gd name="adj" fmla="val 39516"/>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FEDBFB2F-FE34-E349-9484-C275FBE31614}"/>
              </a:ext>
            </a:extLst>
          </p:cNvPr>
          <p:cNvSpPr/>
          <p:nvPr/>
        </p:nvSpPr>
        <p:spPr>
          <a:xfrm>
            <a:off x="9881559" y="976630"/>
            <a:ext cx="1336774" cy="12014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183025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92DCFD-BEE6-AC49-BABD-D8B89C3B69D0}"/>
              </a:ext>
            </a:extLst>
          </p:cNvPr>
          <p:cNvSpPr>
            <a:spLocks noGrp="1"/>
          </p:cNvSpPr>
          <p:nvPr>
            <p:ph type="title"/>
          </p:nvPr>
        </p:nvSpPr>
        <p:spPr>
          <a:xfrm>
            <a:off x="565149" y="1203800"/>
            <a:ext cx="4114800" cy="1077218"/>
          </a:xfrm>
        </p:spPr>
        <p:txBody>
          <a:bodyPr anchor="b">
            <a:normAutofit/>
          </a:bodyPr>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31DE035-8260-4443-B1D9-A9C8D584039E}"/>
              </a:ext>
            </a:extLst>
          </p:cNvPr>
          <p:cNvSpPr>
            <a:spLocks noGrp="1"/>
          </p:cNvSpPr>
          <p:nvPr>
            <p:ph idx="1"/>
          </p:nvPr>
        </p:nvSpPr>
        <p:spPr>
          <a:xfrm>
            <a:off x="5611813" y="1508252"/>
            <a:ext cx="5606518" cy="4045881"/>
          </a:xfrm>
        </p:spPr>
        <p:txBody>
          <a:bodyPr/>
          <a:lstStyle>
            <a:lvl1pPr>
              <a:defRPr sz="2800"/>
            </a:lvl1pPr>
            <a:lvl2pPr>
              <a:defRPr sz="2400"/>
            </a:lvl2pPr>
            <a:lvl3pPr>
              <a:defRPr sz="2000"/>
            </a:lvl3pPr>
            <a:lvl4pPr>
              <a:defRPr sz="18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CC1AA53-7507-D04B-9B8E-6A4F7122ECA5}"/>
              </a:ext>
            </a:extLst>
          </p:cNvPr>
          <p:cNvSpPr>
            <a:spLocks noGrp="1"/>
          </p:cNvSpPr>
          <p:nvPr>
            <p:ph type="body" sz="half" idx="2"/>
          </p:nvPr>
        </p:nvSpPr>
        <p:spPr>
          <a:xfrm>
            <a:off x="565149" y="2368295"/>
            <a:ext cx="4114800" cy="318583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356E11F-3003-0745-ACAB-FAA4E676EFCD}"/>
              </a:ext>
            </a:extLst>
          </p:cNvPr>
          <p:cNvSpPr>
            <a:spLocks noGrp="1"/>
          </p:cNvSpPr>
          <p:nvPr>
            <p:ph type="dt" sz="half" idx="10"/>
          </p:nvPr>
        </p:nvSpPr>
        <p:spPr/>
        <p:txBody>
          <a:bodyPr/>
          <a:lstStyle/>
          <a:p>
            <a:fld id="{73C3BD54-29B9-3D42-B178-776ED395AA85}" type="datetimeFigureOut">
              <a:rPr lang="en-US" smtClean="0"/>
              <a:t>10/24/2023</a:t>
            </a:fld>
            <a:endParaRPr lang="en-US"/>
          </a:p>
        </p:txBody>
      </p:sp>
      <p:sp>
        <p:nvSpPr>
          <p:cNvPr id="6" name="Footer Placeholder 5">
            <a:extLst>
              <a:ext uri="{FF2B5EF4-FFF2-40B4-BE49-F238E27FC236}">
                <a16:creationId xmlns:a16="http://schemas.microsoft.com/office/drawing/2014/main" id="{92BC11A6-59AC-FE45-8A1C-9DDC00582A7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D6F51E-1A94-034C-BBEE-C26A3AF0E815}"/>
              </a:ext>
            </a:extLst>
          </p:cNvPr>
          <p:cNvSpPr>
            <a:spLocks noGrp="1"/>
          </p:cNvSpPr>
          <p:nvPr>
            <p:ph type="sldNum" sz="quarter" idx="12"/>
          </p:nvPr>
        </p:nvSpPr>
        <p:spPr/>
        <p:txBody>
          <a:bodyPr/>
          <a:lstStyle/>
          <a:p>
            <a:fld id="{86BB3423-611C-6944-BA94-F2572F362413}" type="slidenum">
              <a:rPr lang="en-US" smtClean="0"/>
              <a:t>‹#›</a:t>
            </a:fld>
            <a:endParaRPr lang="en-US"/>
          </a:p>
        </p:txBody>
      </p:sp>
      <p:sp>
        <p:nvSpPr>
          <p:cNvPr id="50" name="Rectangle 49">
            <a:extLst>
              <a:ext uri="{FF2B5EF4-FFF2-40B4-BE49-F238E27FC236}">
                <a16:creationId xmlns:a16="http://schemas.microsoft.com/office/drawing/2014/main" id="{50B7D330-76C0-224C-9C3C-27C4D2B0DDB4}"/>
              </a:ext>
            </a:extLst>
          </p:cNvPr>
          <p:cNvSpPr/>
          <p:nvPr/>
        </p:nvSpPr>
        <p:spPr>
          <a:xfrm>
            <a:off x="9881559" y="976630"/>
            <a:ext cx="1336774" cy="12014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35464D55-5C51-844B-A38A-8143590FB934}"/>
              </a:ext>
            </a:extLst>
          </p:cNvPr>
          <p:cNvSpPr/>
          <p:nvPr/>
        </p:nvSpPr>
        <p:spPr>
          <a:xfrm>
            <a:off x="-1" y="1096772"/>
            <a:ext cx="263565" cy="57612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Cross 10">
            <a:extLst>
              <a:ext uri="{FF2B5EF4-FFF2-40B4-BE49-F238E27FC236}">
                <a16:creationId xmlns:a16="http://schemas.microsoft.com/office/drawing/2014/main" id="{FD988250-C554-DE44-B887-57D0B2AA8E37}"/>
              </a:ext>
            </a:extLst>
          </p:cNvPr>
          <p:cNvSpPr/>
          <p:nvPr/>
        </p:nvSpPr>
        <p:spPr>
          <a:xfrm>
            <a:off x="58248" y="5618903"/>
            <a:ext cx="524933" cy="524933"/>
          </a:xfrm>
          <a:prstGeom prst="plus">
            <a:avLst>
              <a:gd name="adj" fmla="val 39516"/>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28634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686C7C-36AD-9A4E-8524-8F44E8839EA8}"/>
              </a:ext>
            </a:extLst>
          </p:cNvPr>
          <p:cNvSpPr>
            <a:spLocks noGrp="1"/>
          </p:cNvSpPr>
          <p:nvPr>
            <p:ph type="title"/>
          </p:nvPr>
        </p:nvSpPr>
        <p:spPr>
          <a:xfrm>
            <a:off x="565149" y="1203800"/>
            <a:ext cx="4114800" cy="1077218"/>
          </a:xfrm>
        </p:spPr>
        <p:txBody>
          <a:bodyPr anchor="b">
            <a:normAutofit/>
          </a:bodyPr>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1015248-4C80-3348-A8A9-6C9F5D32FCE3}"/>
              </a:ext>
            </a:extLst>
          </p:cNvPr>
          <p:cNvSpPr>
            <a:spLocks noGrp="1"/>
          </p:cNvSpPr>
          <p:nvPr>
            <p:ph type="pic" idx="1"/>
          </p:nvPr>
        </p:nvSpPr>
        <p:spPr>
          <a:xfrm>
            <a:off x="5631151" y="1096772"/>
            <a:ext cx="6096270" cy="5761228"/>
          </a:xfrm>
          <a:solidFill>
            <a:schemeClr val="bg2"/>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74B3083-CA16-C54A-B130-7BEE6DF9D815}"/>
              </a:ext>
            </a:extLst>
          </p:cNvPr>
          <p:cNvSpPr>
            <a:spLocks noGrp="1"/>
          </p:cNvSpPr>
          <p:nvPr>
            <p:ph type="body" sz="half" idx="2"/>
          </p:nvPr>
        </p:nvSpPr>
        <p:spPr>
          <a:xfrm>
            <a:off x="565149" y="2370666"/>
            <a:ext cx="4114800" cy="318346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93C6EB5-D7D1-E247-B9D7-D319E5AAB962}"/>
              </a:ext>
            </a:extLst>
          </p:cNvPr>
          <p:cNvSpPr>
            <a:spLocks noGrp="1"/>
          </p:cNvSpPr>
          <p:nvPr>
            <p:ph type="dt" sz="half" idx="10"/>
          </p:nvPr>
        </p:nvSpPr>
        <p:spPr/>
        <p:txBody>
          <a:bodyPr/>
          <a:lstStyle/>
          <a:p>
            <a:fld id="{73C3BD54-29B9-3D42-B178-776ED395AA85}" type="datetimeFigureOut">
              <a:rPr lang="en-US" smtClean="0"/>
              <a:t>10/24/2023</a:t>
            </a:fld>
            <a:endParaRPr lang="en-US"/>
          </a:p>
        </p:txBody>
      </p:sp>
      <p:sp>
        <p:nvSpPr>
          <p:cNvPr id="6" name="Footer Placeholder 5">
            <a:extLst>
              <a:ext uri="{FF2B5EF4-FFF2-40B4-BE49-F238E27FC236}">
                <a16:creationId xmlns:a16="http://schemas.microsoft.com/office/drawing/2014/main" id="{75FBF6CC-F5C4-9847-BADB-8B7441C8F32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8763FE4-B2F5-7741-B517-533F1C98CE1B}"/>
              </a:ext>
            </a:extLst>
          </p:cNvPr>
          <p:cNvSpPr>
            <a:spLocks noGrp="1"/>
          </p:cNvSpPr>
          <p:nvPr>
            <p:ph type="sldNum" sz="quarter" idx="12"/>
          </p:nvPr>
        </p:nvSpPr>
        <p:spPr/>
        <p:txBody>
          <a:bodyPr/>
          <a:lstStyle/>
          <a:p>
            <a:fld id="{86BB3423-611C-6944-BA94-F2572F362413}" type="slidenum">
              <a:rPr lang="en-US" smtClean="0"/>
              <a:t>‹#›</a:t>
            </a:fld>
            <a:endParaRPr lang="en-US"/>
          </a:p>
        </p:txBody>
      </p:sp>
      <p:sp>
        <p:nvSpPr>
          <p:cNvPr id="54" name="Rectangle 53">
            <a:extLst>
              <a:ext uri="{FF2B5EF4-FFF2-40B4-BE49-F238E27FC236}">
                <a16:creationId xmlns:a16="http://schemas.microsoft.com/office/drawing/2014/main" id="{AB80A771-7D8E-0F4A-93A3-B977667D338E}"/>
              </a:ext>
            </a:extLst>
          </p:cNvPr>
          <p:cNvSpPr/>
          <p:nvPr/>
        </p:nvSpPr>
        <p:spPr>
          <a:xfrm>
            <a:off x="9881559" y="976630"/>
            <a:ext cx="1336774" cy="12014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2C9320FA-0E3A-2749-9085-DF30FA26F4BD}"/>
              </a:ext>
            </a:extLst>
          </p:cNvPr>
          <p:cNvSpPr/>
          <p:nvPr/>
        </p:nvSpPr>
        <p:spPr>
          <a:xfrm>
            <a:off x="-1" y="1096772"/>
            <a:ext cx="263565" cy="57612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Cross 10">
            <a:extLst>
              <a:ext uri="{FF2B5EF4-FFF2-40B4-BE49-F238E27FC236}">
                <a16:creationId xmlns:a16="http://schemas.microsoft.com/office/drawing/2014/main" id="{5A3DF5D0-8A2C-A049-9132-EE1EF7D014D4}"/>
              </a:ext>
            </a:extLst>
          </p:cNvPr>
          <p:cNvSpPr/>
          <p:nvPr/>
        </p:nvSpPr>
        <p:spPr>
          <a:xfrm>
            <a:off x="58248" y="5618903"/>
            <a:ext cx="524933" cy="524933"/>
          </a:xfrm>
          <a:prstGeom prst="plus">
            <a:avLst>
              <a:gd name="adj" fmla="val 39516"/>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561856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8952BFD-D607-6845-9C7B-1C8D3B4EE760}"/>
              </a:ext>
            </a:extLst>
          </p:cNvPr>
          <p:cNvSpPr>
            <a:spLocks noGrp="1"/>
          </p:cNvSpPr>
          <p:nvPr>
            <p:ph type="title"/>
          </p:nvPr>
        </p:nvSpPr>
        <p:spPr>
          <a:xfrm>
            <a:off x="565149" y="1204721"/>
            <a:ext cx="8267296" cy="1446550"/>
          </a:xfrm>
          <a:prstGeom prst="rect">
            <a:avLst/>
          </a:prstGeom>
        </p:spPr>
        <p:txBody>
          <a:bodyPr vert="horz" lIns="91440" tIns="45720" rIns="91440" bIns="45720" rtlCol="0" anchor="t">
            <a:normAutofit/>
          </a:bodyPr>
          <a:lstStyle/>
          <a:p>
            <a:r>
              <a:rPr lang="en-US"/>
              <a:t>Click to edit Master title style</a:t>
            </a:r>
          </a:p>
        </p:txBody>
      </p:sp>
      <p:sp>
        <p:nvSpPr>
          <p:cNvPr id="3" name="Text Placeholder 2">
            <a:extLst>
              <a:ext uri="{FF2B5EF4-FFF2-40B4-BE49-F238E27FC236}">
                <a16:creationId xmlns:a16="http://schemas.microsoft.com/office/drawing/2014/main" id="{EEBB52FF-3B04-8245-BF0B-89C9E293362A}"/>
              </a:ext>
            </a:extLst>
          </p:cNvPr>
          <p:cNvSpPr>
            <a:spLocks noGrp="1"/>
          </p:cNvSpPr>
          <p:nvPr>
            <p:ph type="body" idx="1"/>
          </p:nvPr>
        </p:nvSpPr>
        <p:spPr>
          <a:xfrm>
            <a:off x="565150" y="2691638"/>
            <a:ext cx="8267296" cy="318858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DA99BFE-CBDD-C344-A21E-44A52F11B662}"/>
              </a:ext>
            </a:extLst>
          </p:cNvPr>
          <p:cNvSpPr>
            <a:spLocks noGrp="1"/>
          </p:cNvSpPr>
          <p:nvPr>
            <p:ph type="dt" sz="half" idx="2"/>
          </p:nvPr>
        </p:nvSpPr>
        <p:spPr>
          <a:xfrm>
            <a:off x="565149" y="5949696"/>
            <a:ext cx="4114800" cy="365125"/>
          </a:xfrm>
          <a:prstGeom prst="rect">
            <a:avLst/>
          </a:prstGeom>
        </p:spPr>
        <p:txBody>
          <a:bodyPr vert="horz" lIns="91440" tIns="45720" rIns="91440" bIns="45720" rtlCol="0" anchor="ctr" anchorCtr="0"/>
          <a:lstStyle>
            <a:lvl1pPr algn="l">
              <a:defRPr lang="en-US" sz="1050" smtClean="0">
                <a:latin typeface="+mn-lt"/>
              </a:defRPr>
            </a:lvl1pPr>
          </a:lstStyle>
          <a:p>
            <a:fld id="{73C3BD54-29B9-3D42-B178-776ED395AA85}" type="datetimeFigureOut">
              <a:rPr lang="en-US" smtClean="0"/>
              <a:pPr/>
              <a:t>10/24/2023</a:t>
            </a:fld>
            <a:endParaRPr lang="en-US"/>
          </a:p>
        </p:txBody>
      </p:sp>
      <p:sp>
        <p:nvSpPr>
          <p:cNvPr id="5" name="Footer Placeholder 4">
            <a:extLst>
              <a:ext uri="{FF2B5EF4-FFF2-40B4-BE49-F238E27FC236}">
                <a16:creationId xmlns:a16="http://schemas.microsoft.com/office/drawing/2014/main" id="{BDC371C0-3DCE-0743-946F-C7540DD7895F}"/>
              </a:ext>
            </a:extLst>
          </p:cNvPr>
          <p:cNvSpPr>
            <a:spLocks noGrp="1"/>
          </p:cNvSpPr>
          <p:nvPr>
            <p:ph type="ftr" sz="quarter" idx="3"/>
          </p:nvPr>
        </p:nvSpPr>
        <p:spPr>
          <a:xfrm>
            <a:off x="565150" y="543179"/>
            <a:ext cx="4114800" cy="246888"/>
          </a:xfrm>
          <a:prstGeom prst="rect">
            <a:avLst/>
          </a:prstGeom>
        </p:spPr>
        <p:txBody>
          <a:bodyPr vert="horz" lIns="91440" tIns="45720" rIns="91440" bIns="45720" rtlCol="0" anchor="ctr" anchorCtr="0"/>
          <a:lstStyle>
            <a:lvl1pPr algn="l">
              <a:defRPr lang="en-US" sz="1050">
                <a:latin typeface="+mn-lt"/>
              </a:defRPr>
            </a:lvl1pPr>
          </a:lstStyle>
          <a:p>
            <a:endParaRPr lang="en-US"/>
          </a:p>
        </p:txBody>
      </p:sp>
      <p:sp>
        <p:nvSpPr>
          <p:cNvPr id="6" name="Slide Number Placeholder 5">
            <a:extLst>
              <a:ext uri="{FF2B5EF4-FFF2-40B4-BE49-F238E27FC236}">
                <a16:creationId xmlns:a16="http://schemas.microsoft.com/office/drawing/2014/main" id="{E6E32ADB-4517-194F-8B4B-A9D26B3C02E3}"/>
              </a:ext>
            </a:extLst>
          </p:cNvPr>
          <p:cNvSpPr>
            <a:spLocks noGrp="1"/>
          </p:cNvSpPr>
          <p:nvPr>
            <p:ph type="sldNum" sz="quarter" idx="4"/>
          </p:nvPr>
        </p:nvSpPr>
        <p:spPr>
          <a:xfrm>
            <a:off x="10813024" y="511175"/>
            <a:ext cx="914400" cy="310896"/>
          </a:xfrm>
          <a:prstGeom prst="rect">
            <a:avLst/>
          </a:prstGeom>
        </p:spPr>
        <p:txBody>
          <a:bodyPr vert="horz" lIns="91440" tIns="45720" rIns="91440" bIns="45720" rtlCol="0" anchor="ctr"/>
          <a:lstStyle>
            <a:lvl1pPr algn="r">
              <a:defRPr sz="1400" b="0" i="0">
                <a:solidFill>
                  <a:schemeClr val="tx1"/>
                </a:solidFill>
                <a:latin typeface="+mn-lt"/>
              </a:defRPr>
            </a:lvl1pPr>
          </a:lstStyle>
          <a:p>
            <a:fld id="{86BB3423-611C-6944-BA94-F2572F362413}" type="slidenum">
              <a:rPr lang="en-US" smtClean="0"/>
              <a:pPr/>
              <a:t>‹#›</a:t>
            </a:fld>
            <a:endParaRPr lang="en-US"/>
          </a:p>
        </p:txBody>
      </p:sp>
    </p:spTree>
    <p:extLst>
      <p:ext uri="{BB962C8B-B14F-4D97-AF65-F5344CB8AC3E}">
        <p14:creationId xmlns:p14="http://schemas.microsoft.com/office/powerpoint/2010/main" val="2979197220"/>
      </p:ext>
    </p:extLst>
  </p:cSld>
  <p:clrMap bg1="lt1" tx1="dk1" bg2="lt2" tx2="dk2" accent1="accent1" accent2="accent2" accent3="accent3" accent4="accent4" accent5="accent5" accent6="accent6" hlink="hlink" folHlink="folHlink"/>
  <p:sldLayoutIdLst>
    <p:sldLayoutId id="2147483752" r:id="rId1"/>
    <p:sldLayoutId id="2147483753" r:id="rId2"/>
    <p:sldLayoutId id="2147483754" r:id="rId3"/>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Lst>
  <p:txStyles>
    <p:titleStyle>
      <a:lvl1pPr algn="l" defTabSz="914400" rtl="0" eaLnBrk="1" latinLnBrk="0" hangingPunct="1">
        <a:lnSpc>
          <a:spcPct val="10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100000"/>
        </a:lnSpc>
        <a:spcBef>
          <a:spcPts val="1000"/>
        </a:spcBef>
        <a:buFont typeface="System Font Regular"/>
        <a:buChar char="–"/>
        <a:defRPr sz="2400" b="0" i="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System Font Regular"/>
        <a:buChar char="–"/>
        <a:defRPr sz="2000" b="0" i="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System Font Regular"/>
        <a:buChar char="–"/>
        <a:defRPr sz="1800" b="0" i="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System Font Regular"/>
        <a:buChar char="–"/>
        <a:defRPr sz="1600" b="0" i="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System Font Regular"/>
        <a:buChar char="–"/>
        <a:defRPr sz="16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hyperlink" Target="https://gradecalc.live" TargetMode="Externa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www.finsmes.com/2017/10/root-data-center-secures-90m-in-financing.html" TargetMode="External"/><Relationship Id="rId2" Type="http://schemas.openxmlformats.org/officeDocument/2006/relationships/image" Target="../media/image5.jpeg"/><Relationship Id="rId1" Type="http://schemas.openxmlformats.org/officeDocument/2006/relationships/slideLayout" Target="../slideLayouts/slideLayout2.xml"/><Relationship Id="rId4" Type="http://schemas.openxmlformats.org/officeDocument/2006/relationships/hyperlink" Target="https://creativecommons.org/licenses/by-nc-nd/3.0/" TargetMode="External"/></Relationships>
</file>

<file path=ppt/slides/_rels/slide6.xml.rels><?xml version="1.0" encoding="UTF-8" standalone="yes"?>
<Relationships xmlns="http://schemas.openxmlformats.org/package/2006/relationships"><Relationship Id="rId3" Type="http://schemas.openxmlformats.org/officeDocument/2006/relationships/hyperlink" Target="https://gradecalc.live" TargetMode="External"/><Relationship Id="rId2" Type="http://schemas.openxmlformats.org/officeDocument/2006/relationships/image" Target="../media/image6.jpeg"/><Relationship Id="rId1" Type="http://schemas.openxmlformats.org/officeDocument/2006/relationships/slideLayout" Target="../slideLayouts/slideLayout2.xml"/><Relationship Id="rId4" Type="http://schemas.openxmlformats.org/officeDocument/2006/relationships/hyperlink" Target="https://api.gradecalc.live" TargetMode="External"/></Relationships>
</file>

<file path=ppt/slides/_rels/slide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CA2C65D-0168-1245-86C8-62A8A6F7B8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6562614" y="1625608"/>
            <a:ext cx="4655719" cy="2722164"/>
          </a:xfrm>
        </p:spPr>
        <p:txBody>
          <a:bodyPr>
            <a:normAutofit/>
          </a:bodyPr>
          <a:lstStyle/>
          <a:p>
            <a:r>
              <a:rPr lang="en-US">
                <a:cs typeface="Calibri Light"/>
              </a:rPr>
              <a:t>Grade Calculator</a:t>
            </a:r>
          </a:p>
        </p:txBody>
      </p:sp>
      <p:sp>
        <p:nvSpPr>
          <p:cNvPr id="3" name="Subtitle 2"/>
          <p:cNvSpPr>
            <a:spLocks noGrp="1"/>
          </p:cNvSpPr>
          <p:nvPr>
            <p:ph type="subTitle" idx="1"/>
          </p:nvPr>
        </p:nvSpPr>
        <p:spPr>
          <a:xfrm>
            <a:off x="6562614" y="4466845"/>
            <a:ext cx="4655719" cy="882904"/>
          </a:xfrm>
        </p:spPr>
        <p:txBody>
          <a:bodyPr vert="horz" lIns="91440" tIns="45720" rIns="91440" bIns="45720" rtlCol="0" anchor="t">
            <a:normAutofit fontScale="85000" lnSpcReduction="20000"/>
          </a:bodyPr>
          <a:lstStyle/>
          <a:p>
            <a:r>
              <a:rPr lang="en-US">
                <a:cs typeface="Calibri"/>
              </a:rPr>
              <a:t>By Niraj, Lawrence and Zoe</a:t>
            </a:r>
            <a:br>
              <a:rPr lang="en-US">
                <a:cs typeface="Calibri"/>
              </a:rPr>
            </a:br>
            <a:br>
              <a:rPr lang="en-US">
                <a:cs typeface="Calibri"/>
              </a:rPr>
            </a:br>
            <a:r>
              <a:rPr lang="en-US">
                <a:ea typeface="+mn-lt"/>
                <a:cs typeface="+mn-lt"/>
                <a:hlinkClick r:id="rId2"/>
              </a:rPr>
              <a:t>https://gradecalc.live</a:t>
            </a:r>
            <a:endParaRPr lang="en-US">
              <a:cs typeface="Calibri"/>
            </a:endParaRPr>
          </a:p>
        </p:txBody>
      </p:sp>
      <p:pic>
        <p:nvPicPr>
          <p:cNvPr id="4" name="Picture 3">
            <a:extLst>
              <a:ext uri="{FF2B5EF4-FFF2-40B4-BE49-F238E27FC236}">
                <a16:creationId xmlns:a16="http://schemas.microsoft.com/office/drawing/2014/main" id="{BF5EC894-DC93-9A4A-EB9B-0A9B359D7C76}"/>
              </a:ext>
            </a:extLst>
          </p:cNvPr>
          <p:cNvPicPr>
            <a:picLocks noChangeAspect="1"/>
          </p:cNvPicPr>
          <p:nvPr/>
        </p:nvPicPr>
        <p:blipFill rotWithShape="1">
          <a:blip r:embed="rId3"/>
          <a:srcRect l="22787" r="22187" b="4"/>
          <a:stretch/>
        </p:blipFill>
        <p:spPr>
          <a:xfrm>
            <a:off x="20" y="10"/>
            <a:ext cx="6038037" cy="6857990"/>
          </a:xfrm>
          <a:prstGeom prst="rect">
            <a:avLst/>
          </a:prstGeom>
        </p:spPr>
      </p:pic>
      <p:sp>
        <p:nvSpPr>
          <p:cNvPr id="11" name="Cross 10">
            <a:extLst>
              <a:ext uri="{FF2B5EF4-FFF2-40B4-BE49-F238E27FC236}">
                <a16:creationId xmlns:a16="http://schemas.microsoft.com/office/drawing/2014/main" id="{12E8ED90-6D42-AE40-963A-3924EE2073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30625" y="5623560"/>
            <a:ext cx="524933" cy="524933"/>
          </a:xfrm>
          <a:prstGeom prst="plus">
            <a:avLst>
              <a:gd name="adj" fmla="val 39516"/>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55E9273-3717-C94C-9BFF-75E87E47C4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81559" y="976630"/>
            <a:ext cx="1336774" cy="12014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98572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367E596-6364-884D-8ECA-DABD757BD2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Close up of a fly image - Free stock photo - Public Domain photo - CC0 ...">
            <a:extLst>
              <a:ext uri="{FF2B5EF4-FFF2-40B4-BE49-F238E27FC236}">
                <a16:creationId xmlns:a16="http://schemas.microsoft.com/office/drawing/2014/main" id="{81EE351D-B8A3-3FC4-6F3D-0878B28F590F}"/>
              </a:ext>
            </a:extLst>
          </p:cNvPr>
          <p:cNvPicPr>
            <a:picLocks noChangeAspect="1"/>
          </p:cNvPicPr>
          <p:nvPr/>
        </p:nvPicPr>
        <p:blipFill rotWithShape="1">
          <a:blip r:embed="rId2"/>
          <a:srcRect/>
          <a:stretch/>
        </p:blipFill>
        <p:spPr>
          <a:xfrm>
            <a:off x="20" y="10"/>
            <a:ext cx="12191980" cy="6857990"/>
          </a:xfrm>
          <a:prstGeom prst="rect">
            <a:avLst/>
          </a:prstGeom>
        </p:spPr>
      </p:pic>
      <p:sp>
        <p:nvSpPr>
          <p:cNvPr id="11" name="Rectangle">
            <a:extLst>
              <a:ext uri="{FF2B5EF4-FFF2-40B4-BE49-F238E27FC236}">
                <a16:creationId xmlns:a16="http://schemas.microsoft.com/office/drawing/2014/main" id="{6C7511A4-6FBF-0246-AB44-3B819A707D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0549940" cy="6858000"/>
          </a:xfrm>
          <a:prstGeom prst="rect">
            <a:avLst/>
          </a:prstGeom>
          <a:gradFill flip="none" rotWithShape="1">
            <a:gsLst>
              <a:gs pos="32000">
                <a:schemeClr val="bg1">
                  <a:alpha val="67000"/>
                </a:schemeClr>
              </a:gs>
              <a:gs pos="0">
                <a:schemeClr val="bg1">
                  <a:alpha val="55000"/>
                </a:schemeClr>
              </a:gs>
              <a:gs pos="99000">
                <a:schemeClr val="bg1">
                  <a:alpha val="55000"/>
                </a:schemeClr>
              </a:gs>
            </a:gsLst>
            <a:path path="circle">
              <a:fillToRect r="100000" b="100000"/>
            </a:path>
            <a:tileRect l="-100000" t="-100000"/>
          </a:gradFill>
          <a:ln w="12700">
            <a:miter lim="400000"/>
          </a:ln>
        </p:spPr>
        <p:txBody>
          <a:bodyPr lIns="50800" tIns="50800" rIns="50800" bIns="50800" anchor="ctr"/>
          <a:lstStyle/>
          <a:p>
            <a:pPr algn="ctr"/>
            <a:endParaRPr sz="2600" cap="all">
              <a:solidFill>
                <a:srgbClr val="FFFFFF"/>
              </a:solidFill>
              <a:sym typeface="Avenir Next"/>
            </a:endParaRPr>
          </a:p>
        </p:txBody>
      </p:sp>
      <p:sp>
        <p:nvSpPr>
          <p:cNvPr id="13" name="Rectangle 12">
            <a:extLst>
              <a:ext uri="{FF2B5EF4-FFF2-40B4-BE49-F238E27FC236}">
                <a16:creationId xmlns:a16="http://schemas.microsoft.com/office/drawing/2014/main" id="{17857F1F-17F7-9144-8BBA-AD63FC0AA6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81559" y="976630"/>
            <a:ext cx="1336774" cy="12014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B9D1C4E-DA6A-9CC9-A069-4DC8882C600A}"/>
              </a:ext>
            </a:extLst>
          </p:cNvPr>
          <p:cNvSpPr>
            <a:spLocks noGrp="1"/>
          </p:cNvSpPr>
          <p:nvPr>
            <p:ph type="title"/>
          </p:nvPr>
        </p:nvSpPr>
        <p:spPr>
          <a:xfrm>
            <a:off x="565149" y="1204721"/>
            <a:ext cx="8267296" cy="1446550"/>
          </a:xfrm>
        </p:spPr>
        <p:txBody>
          <a:bodyPr>
            <a:normAutofit/>
          </a:bodyPr>
          <a:lstStyle/>
          <a:p>
            <a:r>
              <a:rPr lang="en-US"/>
              <a:t>The goal of the project</a:t>
            </a:r>
            <a:br>
              <a:rPr lang="en-US"/>
            </a:br>
            <a:endParaRPr lang="en-US"/>
          </a:p>
        </p:txBody>
      </p:sp>
      <p:sp>
        <p:nvSpPr>
          <p:cNvPr id="3" name="Content Placeholder 2">
            <a:extLst>
              <a:ext uri="{FF2B5EF4-FFF2-40B4-BE49-F238E27FC236}">
                <a16:creationId xmlns:a16="http://schemas.microsoft.com/office/drawing/2014/main" id="{107DBB51-F2B1-A68A-8E46-00F1168FC0DB}"/>
              </a:ext>
            </a:extLst>
          </p:cNvPr>
          <p:cNvSpPr>
            <a:spLocks noGrp="1"/>
          </p:cNvSpPr>
          <p:nvPr>
            <p:ph idx="1"/>
          </p:nvPr>
        </p:nvSpPr>
        <p:spPr>
          <a:xfrm>
            <a:off x="565150" y="2691638"/>
            <a:ext cx="8267296" cy="3188586"/>
          </a:xfrm>
        </p:spPr>
        <p:txBody>
          <a:bodyPr vert="horz" lIns="91440" tIns="45720" rIns="91440" bIns="45720" rtlCol="0">
            <a:normAutofit/>
          </a:bodyPr>
          <a:lstStyle/>
          <a:p>
            <a:pPr marL="0" indent="0">
              <a:buNone/>
            </a:pPr>
            <a:r>
              <a:rPr lang="en-US"/>
              <a:t>The goal the grade calculator aims to achieve is allowing students to enter the grades they got for assignments and or exams alongside entering the weight of such projects with the output being the average grade the student has achieved in that course.</a:t>
            </a:r>
          </a:p>
        </p:txBody>
      </p:sp>
      <p:sp>
        <p:nvSpPr>
          <p:cNvPr id="15" name="Cross 14">
            <a:extLst>
              <a:ext uri="{FF2B5EF4-FFF2-40B4-BE49-F238E27FC236}">
                <a16:creationId xmlns:a16="http://schemas.microsoft.com/office/drawing/2014/main" id="{8D56D3E8-B102-DF4E-8F6F-48B2902222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42508" y="5618903"/>
            <a:ext cx="524933" cy="524933"/>
          </a:xfrm>
          <a:prstGeom prst="plus">
            <a:avLst>
              <a:gd name="adj" fmla="val 39516"/>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33544962"/>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579E3846-8D0B-B14A-817A-7FAC9DDAB4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B13828D-8622-DAC3-3D1E-FEE945F03B71}"/>
              </a:ext>
            </a:extLst>
          </p:cNvPr>
          <p:cNvSpPr>
            <a:spLocks noGrp="1"/>
          </p:cNvSpPr>
          <p:nvPr>
            <p:ph type="title"/>
          </p:nvPr>
        </p:nvSpPr>
        <p:spPr>
          <a:xfrm>
            <a:off x="6597444" y="1204721"/>
            <a:ext cx="5029395" cy="1446550"/>
          </a:xfrm>
        </p:spPr>
        <p:txBody>
          <a:bodyPr>
            <a:normAutofit/>
          </a:bodyPr>
          <a:lstStyle/>
          <a:p>
            <a:r>
              <a:rPr lang="en-US"/>
              <a:t>What we achieved</a:t>
            </a:r>
          </a:p>
        </p:txBody>
      </p:sp>
      <p:sp>
        <p:nvSpPr>
          <p:cNvPr id="3" name="Content Placeholder 2">
            <a:extLst>
              <a:ext uri="{FF2B5EF4-FFF2-40B4-BE49-F238E27FC236}">
                <a16:creationId xmlns:a16="http://schemas.microsoft.com/office/drawing/2014/main" id="{1489CA18-6F4D-8677-9216-0C8022768077}"/>
              </a:ext>
            </a:extLst>
          </p:cNvPr>
          <p:cNvSpPr>
            <a:spLocks noGrp="1"/>
          </p:cNvSpPr>
          <p:nvPr>
            <p:ph idx="1"/>
          </p:nvPr>
        </p:nvSpPr>
        <p:spPr>
          <a:xfrm>
            <a:off x="6597444" y="2691638"/>
            <a:ext cx="5029395" cy="3188586"/>
          </a:xfrm>
        </p:spPr>
        <p:txBody>
          <a:bodyPr vert="horz" lIns="91440" tIns="45720" rIns="91440" bIns="45720" rtlCol="0">
            <a:normAutofit/>
          </a:bodyPr>
          <a:lstStyle/>
          <a:p>
            <a:pPr>
              <a:lnSpc>
                <a:spcPct val="90000"/>
              </a:lnSpc>
              <a:buNone/>
            </a:pPr>
            <a:r>
              <a:rPr lang="en-US" sz="2000">
                <a:ea typeface="+mn-lt"/>
                <a:cs typeface="+mn-lt"/>
              </a:rPr>
              <a:t>Although we didn't achieve all of our initial objectives, we successfully developed a product that enables students to log in either locally or via Google OAuth. This tool also allows them to calculate and save their grades.</a:t>
            </a:r>
          </a:p>
          <a:p>
            <a:pPr>
              <a:lnSpc>
                <a:spcPct val="90000"/>
              </a:lnSpc>
              <a:buNone/>
            </a:pPr>
            <a:br>
              <a:rPr lang="en-US" sz="2000">
                <a:ea typeface="+mn-lt"/>
                <a:cs typeface="+mn-lt"/>
              </a:rPr>
            </a:br>
            <a:br>
              <a:rPr lang="en-US" sz="2000">
                <a:ea typeface="+mn-lt"/>
                <a:cs typeface="+mn-lt"/>
              </a:rPr>
            </a:br>
            <a:endParaRPr lang="en-US" sz="2000">
              <a:ea typeface="+mn-lt"/>
              <a:cs typeface="+mn-lt"/>
            </a:endParaRPr>
          </a:p>
          <a:p>
            <a:pPr>
              <a:lnSpc>
                <a:spcPct val="90000"/>
              </a:lnSpc>
              <a:buNone/>
            </a:pPr>
            <a:endParaRPr lang="en-US" sz="2000"/>
          </a:p>
          <a:p>
            <a:pPr>
              <a:lnSpc>
                <a:spcPct val="90000"/>
              </a:lnSpc>
              <a:buNone/>
            </a:pPr>
            <a:endParaRPr lang="en-US" sz="2000"/>
          </a:p>
          <a:p>
            <a:pPr>
              <a:lnSpc>
                <a:spcPct val="90000"/>
              </a:lnSpc>
              <a:buNone/>
            </a:pPr>
            <a:endParaRPr lang="en-US" sz="2000"/>
          </a:p>
          <a:p>
            <a:pPr>
              <a:lnSpc>
                <a:spcPct val="90000"/>
              </a:lnSpc>
              <a:buNone/>
            </a:pPr>
            <a:endParaRPr lang="en-US" sz="2000"/>
          </a:p>
          <a:p>
            <a:pPr marL="0" indent="0">
              <a:lnSpc>
                <a:spcPct val="90000"/>
              </a:lnSpc>
              <a:buNone/>
            </a:pPr>
            <a:endParaRPr lang="en-US" sz="2000"/>
          </a:p>
          <a:p>
            <a:pPr marL="0" indent="0">
              <a:lnSpc>
                <a:spcPct val="90000"/>
              </a:lnSpc>
              <a:buNone/>
            </a:pPr>
            <a:endParaRPr lang="en-US" sz="2000"/>
          </a:p>
          <a:p>
            <a:pPr marL="0" indent="0">
              <a:lnSpc>
                <a:spcPct val="90000"/>
              </a:lnSpc>
              <a:buNone/>
            </a:pPr>
            <a:endParaRPr lang="en-US" sz="2000"/>
          </a:p>
        </p:txBody>
      </p:sp>
      <p:pic>
        <p:nvPicPr>
          <p:cNvPr id="4" name="Picture 3" descr="Free Images : target, dartboard, board, dart, game, center, sport ...">
            <a:extLst>
              <a:ext uri="{FF2B5EF4-FFF2-40B4-BE49-F238E27FC236}">
                <a16:creationId xmlns:a16="http://schemas.microsoft.com/office/drawing/2014/main" id="{2AD1054D-797A-B121-21F4-9E16FEE896F5}"/>
              </a:ext>
            </a:extLst>
          </p:cNvPr>
          <p:cNvPicPr>
            <a:picLocks noChangeAspect="1"/>
          </p:cNvPicPr>
          <p:nvPr/>
        </p:nvPicPr>
        <p:blipFill rotWithShape="1">
          <a:blip r:embed="rId2"/>
          <a:srcRect r="27475"/>
          <a:stretch/>
        </p:blipFill>
        <p:spPr>
          <a:xfrm>
            <a:off x="464577" y="1096772"/>
            <a:ext cx="5571066" cy="5761228"/>
          </a:xfrm>
          <a:prstGeom prst="rect">
            <a:avLst/>
          </a:prstGeom>
        </p:spPr>
      </p:pic>
      <p:sp>
        <p:nvSpPr>
          <p:cNvPr id="22" name="Cross 21">
            <a:extLst>
              <a:ext uri="{FF2B5EF4-FFF2-40B4-BE49-F238E27FC236}">
                <a16:creationId xmlns:a16="http://schemas.microsoft.com/office/drawing/2014/main" id="{B03A2784-BA75-004F-B24B-7793E15C25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28211" y="5618903"/>
            <a:ext cx="524933" cy="524933"/>
          </a:xfrm>
          <a:prstGeom prst="plus">
            <a:avLst>
              <a:gd name="adj" fmla="val 39516"/>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7280209F-8EA9-624E-AA74-5D3C40DCC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3666" y="976630"/>
            <a:ext cx="1336774" cy="12014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151283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579E3846-8D0B-B14A-817A-7FAC9DDAB4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3BD4DC6-130A-C41D-0C0E-BB336FBCC28B}"/>
              </a:ext>
            </a:extLst>
          </p:cNvPr>
          <p:cNvSpPr>
            <a:spLocks noGrp="1"/>
          </p:cNvSpPr>
          <p:nvPr>
            <p:ph type="title"/>
          </p:nvPr>
        </p:nvSpPr>
        <p:spPr>
          <a:xfrm>
            <a:off x="565149" y="1204721"/>
            <a:ext cx="4114799" cy="1446550"/>
          </a:xfrm>
        </p:spPr>
        <p:txBody>
          <a:bodyPr>
            <a:normAutofit/>
          </a:bodyPr>
          <a:lstStyle/>
          <a:p>
            <a:r>
              <a:rPr lang="en-US"/>
              <a:t>The tech stack we landed on</a:t>
            </a:r>
          </a:p>
        </p:txBody>
      </p:sp>
      <p:sp>
        <p:nvSpPr>
          <p:cNvPr id="3" name="Content Placeholder 2">
            <a:extLst>
              <a:ext uri="{FF2B5EF4-FFF2-40B4-BE49-F238E27FC236}">
                <a16:creationId xmlns:a16="http://schemas.microsoft.com/office/drawing/2014/main" id="{72857C75-3F42-8EE4-D0E8-1392AAF307E3}"/>
              </a:ext>
            </a:extLst>
          </p:cNvPr>
          <p:cNvSpPr>
            <a:spLocks noGrp="1"/>
          </p:cNvSpPr>
          <p:nvPr>
            <p:ph idx="1"/>
          </p:nvPr>
        </p:nvSpPr>
        <p:spPr>
          <a:xfrm>
            <a:off x="565150" y="2691638"/>
            <a:ext cx="4114799" cy="3188586"/>
          </a:xfrm>
        </p:spPr>
        <p:txBody>
          <a:bodyPr vert="horz" lIns="91440" tIns="45720" rIns="91440" bIns="45720" rtlCol="0">
            <a:normAutofit/>
          </a:bodyPr>
          <a:lstStyle/>
          <a:p>
            <a:pPr marL="0" indent="0">
              <a:lnSpc>
                <a:spcPct val="90000"/>
              </a:lnSpc>
              <a:buNone/>
            </a:pPr>
            <a:r>
              <a:rPr lang="en-US" sz="2200">
                <a:ea typeface="+mn-lt"/>
                <a:cs typeface="+mn-lt"/>
              </a:rPr>
              <a:t>Our technology stack was composed of Node.js Express for the backend, and JavaScript with React for the frontend. We utilized a NoSQL MongoDB database. We opted for this combination because of its widespread popularity, ensuring abundant documentation and resources for our reference.</a:t>
            </a:r>
          </a:p>
          <a:p>
            <a:pPr marL="0" indent="0">
              <a:lnSpc>
                <a:spcPct val="90000"/>
              </a:lnSpc>
              <a:buNone/>
            </a:pPr>
            <a:endParaRPr lang="en-US" sz="2200">
              <a:ea typeface="+mn-lt"/>
              <a:cs typeface="+mn-lt"/>
            </a:endParaRPr>
          </a:p>
        </p:txBody>
      </p:sp>
      <p:pic>
        <p:nvPicPr>
          <p:cNvPr id="8" name="Picture 7" descr="What Is a Technology Stack? Choosing the Right Tech Stack For Your Web ...">
            <a:extLst>
              <a:ext uri="{FF2B5EF4-FFF2-40B4-BE49-F238E27FC236}">
                <a16:creationId xmlns:a16="http://schemas.microsoft.com/office/drawing/2014/main" id="{31B565DC-0E82-2D57-F3C3-5494AE5ACA6D}"/>
              </a:ext>
            </a:extLst>
          </p:cNvPr>
          <p:cNvPicPr>
            <a:picLocks noChangeAspect="1"/>
          </p:cNvPicPr>
          <p:nvPr/>
        </p:nvPicPr>
        <p:blipFill rotWithShape="1">
          <a:blip r:embed="rId2"/>
          <a:srcRect l="19471" r="16012"/>
          <a:stretch/>
        </p:blipFill>
        <p:spPr>
          <a:xfrm>
            <a:off x="5224242" y="10"/>
            <a:ext cx="6967758" cy="6857990"/>
          </a:xfrm>
          <a:prstGeom prst="rect">
            <a:avLst/>
          </a:prstGeom>
        </p:spPr>
      </p:pic>
      <p:sp>
        <p:nvSpPr>
          <p:cNvPr id="15" name="Cross 14">
            <a:extLst>
              <a:ext uri="{FF2B5EF4-FFF2-40B4-BE49-F238E27FC236}">
                <a16:creationId xmlns:a16="http://schemas.microsoft.com/office/drawing/2014/main" id="{EAB1217A-7C36-3A41-8536-BC68C45210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16810" y="5618903"/>
            <a:ext cx="524933" cy="524933"/>
          </a:xfrm>
          <a:prstGeom prst="plus">
            <a:avLst>
              <a:gd name="adj" fmla="val 39516"/>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DCA5172B-100A-154D-8648-280629D67D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81559" y="976630"/>
            <a:ext cx="1336774" cy="12014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960563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F367E596-6364-884D-8ECA-DABD757BD2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row of computer servers&#10;&#10;Description automatically generated">
            <a:extLst>
              <a:ext uri="{FF2B5EF4-FFF2-40B4-BE49-F238E27FC236}">
                <a16:creationId xmlns:a16="http://schemas.microsoft.com/office/drawing/2014/main" id="{C086A4B5-0420-E4A4-9D66-A2E4BDD69A25}"/>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t="7654" b="11989"/>
          <a:stretch/>
        </p:blipFill>
        <p:spPr>
          <a:xfrm>
            <a:off x="20" y="10"/>
            <a:ext cx="12191980" cy="6857990"/>
          </a:xfrm>
          <a:prstGeom prst="rect">
            <a:avLst/>
          </a:prstGeom>
        </p:spPr>
      </p:pic>
      <p:sp>
        <p:nvSpPr>
          <p:cNvPr id="23" name="Rectangle">
            <a:extLst>
              <a:ext uri="{FF2B5EF4-FFF2-40B4-BE49-F238E27FC236}">
                <a16:creationId xmlns:a16="http://schemas.microsoft.com/office/drawing/2014/main" id="{6C7511A4-6FBF-0246-AB44-3B819A707D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0549940" cy="6858000"/>
          </a:xfrm>
          <a:prstGeom prst="rect">
            <a:avLst/>
          </a:prstGeom>
          <a:gradFill flip="none" rotWithShape="1">
            <a:gsLst>
              <a:gs pos="32000">
                <a:schemeClr val="bg1">
                  <a:alpha val="67000"/>
                </a:schemeClr>
              </a:gs>
              <a:gs pos="0">
                <a:schemeClr val="bg1">
                  <a:alpha val="55000"/>
                </a:schemeClr>
              </a:gs>
              <a:gs pos="99000">
                <a:schemeClr val="bg1">
                  <a:alpha val="55000"/>
                </a:schemeClr>
              </a:gs>
            </a:gsLst>
            <a:path path="circle">
              <a:fillToRect r="100000" b="100000"/>
            </a:path>
            <a:tileRect l="-100000" t="-100000"/>
          </a:gradFill>
          <a:ln w="12700">
            <a:miter lim="400000"/>
          </a:ln>
        </p:spPr>
        <p:txBody>
          <a:bodyPr lIns="50800" tIns="50800" rIns="50800" bIns="50800" anchor="ctr"/>
          <a:lstStyle/>
          <a:p>
            <a:pPr algn="ctr"/>
            <a:endParaRPr sz="2600" cap="all">
              <a:solidFill>
                <a:srgbClr val="FFFFFF"/>
              </a:solidFill>
              <a:sym typeface="Avenir Next"/>
            </a:endParaRPr>
          </a:p>
        </p:txBody>
      </p:sp>
      <p:sp>
        <p:nvSpPr>
          <p:cNvPr id="24" name="Rectangle 23">
            <a:extLst>
              <a:ext uri="{FF2B5EF4-FFF2-40B4-BE49-F238E27FC236}">
                <a16:creationId xmlns:a16="http://schemas.microsoft.com/office/drawing/2014/main" id="{17857F1F-17F7-9144-8BBA-AD63FC0AA6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81559" y="976630"/>
            <a:ext cx="1336774" cy="12014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4951C91-D297-3E96-F0B8-E949E4446C8A}"/>
              </a:ext>
            </a:extLst>
          </p:cNvPr>
          <p:cNvSpPr>
            <a:spLocks noGrp="1"/>
          </p:cNvSpPr>
          <p:nvPr>
            <p:ph type="title"/>
          </p:nvPr>
        </p:nvSpPr>
        <p:spPr>
          <a:xfrm>
            <a:off x="565149" y="1204721"/>
            <a:ext cx="8267296" cy="1446550"/>
          </a:xfrm>
        </p:spPr>
        <p:txBody>
          <a:bodyPr>
            <a:normAutofit/>
          </a:bodyPr>
          <a:lstStyle/>
          <a:p>
            <a:r>
              <a:rPr lang="en-US"/>
              <a:t>The hosting solution we landed on</a:t>
            </a:r>
          </a:p>
        </p:txBody>
      </p:sp>
      <p:sp>
        <p:nvSpPr>
          <p:cNvPr id="3" name="Content Placeholder 2">
            <a:extLst>
              <a:ext uri="{FF2B5EF4-FFF2-40B4-BE49-F238E27FC236}">
                <a16:creationId xmlns:a16="http://schemas.microsoft.com/office/drawing/2014/main" id="{EF22245D-6536-38E7-CBF4-BC251DBAE94F}"/>
              </a:ext>
            </a:extLst>
          </p:cNvPr>
          <p:cNvSpPr>
            <a:spLocks noGrp="1"/>
          </p:cNvSpPr>
          <p:nvPr>
            <p:ph idx="1"/>
          </p:nvPr>
        </p:nvSpPr>
        <p:spPr>
          <a:xfrm>
            <a:off x="565150" y="2691638"/>
            <a:ext cx="8267296" cy="3188586"/>
          </a:xfrm>
        </p:spPr>
        <p:txBody>
          <a:bodyPr vert="horz" lIns="91440" tIns="45720" rIns="91440" bIns="45720" rtlCol="0" anchor="t">
            <a:normAutofit/>
          </a:bodyPr>
          <a:lstStyle/>
          <a:p>
            <a:pPr marL="0" indent="0">
              <a:buNone/>
            </a:pPr>
            <a:r>
              <a:rPr lang="en-US">
                <a:ea typeface="+mn-lt"/>
                <a:cs typeface="+mn-lt"/>
              </a:rPr>
              <a:t>We utilized a range of technologies and platforms for our hosting needs. We employed Atlas for our MongoDB instance, leveraging their free tier which provides us with 80 active connections, with the database located in Sydney. For both our backend Express server and frontend hosting, we chose Hetzner's VPS offerings, selecting their nearest location in Hillsboro, Oregon, in the western USA.</a:t>
            </a:r>
          </a:p>
        </p:txBody>
      </p:sp>
      <p:sp>
        <p:nvSpPr>
          <p:cNvPr id="25" name="Cross 24">
            <a:extLst>
              <a:ext uri="{FF2B5EF4-FFF2-40B4-BE49-F238E27FC236}">
                <a16:creationId xmlns:a16="http://schemas.microsoft.com/office/drawing/2014/main" id="{8D56D3E8-B102-DF4E-8F6F-48B2902222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42508" y="5618903"/>
            <a:ext cx="524933" cy="524933"/>
          </a:xfrm>
          <a:prstGeom prst="plus">
            <a:avLst>
              <a:gd name="adj" fmla="val 39516"/>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AC6F12A3-3644-F1E6-7483-803013A68180}"/>
              </a:ext>
            </a:extLst>
          </p:cNvPr>
          <p:cNvSpPr txBox="1"/>
          <p:nvPr/>
        </p:nvSpPr>
        <p:spPr>
          <a:xfrm>
            <a:off x="9557946" y="6657945"/>
            <a:ext cx="2634054" cy="200055"/>
          </a:xfrm>
          <a:prstGeom prst="rect">
            <a:avLst/>
          </a:prstGeom>
          <a:solidFill>
            <a:srgbClr val="000000"/>
          </a:solidFill>
        </p:spPr>
        <p:txBody>
          <a:bodyPr wrap="none">
            <a:spAutoFit/>
          </a:bodyPr>
          <a:lstStyle/>
          <a:p>
            <a:pPr algn="r">
              <a:spcAft>
                <a:spcPts val="600"/>
              </a:spcAft>
            </a:pPr>
            <a:r>
              <a:rPr lang="en-US" sz="700">
                <a:solidFill>
                  <a:srgbClr val="FFFFFF"/>
                </a:solidFill>
                <a:hlinkClick r:id="rId3">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4">
                  <a:extLst>
                    <a:ext uri="{A12FA001-AC4F-418D-AE19-62706E023703}">
                      <ahyp:hlinkClr xmlns:ahyp="http://schemas.microsoft.com/office/drawing/2018/hyperlinkcolor" val="tx"/>
                    </a:ext>
                  </a:extLst>
                </a:hlinkClick>
              </a:rPr>
              <a:t>CC BY-NC-ND</a:t>
            </a:r>
            <a:r>
              <a:rPr lang="en-US" sz="700">
                <a:solidFill>
                  <a:srgbClr val="FFFFFF"/>
                </a:solidFill>
              </a:rPr>
              <a:t>.</a:t>
            </a:r>
          </a:p>
        </p:txBody>
      </p:sp>
    </p:spTree>
    <p:extLst>
      <p:ext uri="{BB962C8B-B14F-4D97-AF65-F5344CB8AC3E}">
        <p14:creationId xmlns:p14="http://schemas.microsoft.com/office/powerpoint/2010/main" val="3390628892"/>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2" name="Rectangle 41">
            <a:extLst>
              <a:ext uri="{FF2B5EF4-FFF2-40B4-BE49-F238E27FC236}">
                <a16:creationId xmlns:a16="http://schemas.microsoft.com/office/drawing/2014/main" id="{579E3846-8D0B-B14A-817A-7FAC9DDAB4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Microsoft Software Solutions - KCC Technologies">
            <a:extLst>
              <a:ext uri="{FF2B5EF4-FFF2-40B4-BE49-F238E27FC236}">
                <a16:creationId xmlns:a16="http://schemas.microsoft.com/office/drawing/2014/main" id="{ACA46E2A-022E-A8CB-C5E6-8D8856A24707}"/>
              </a:ext>
            </a:extLst>
          </p:cNvPr>
          <p:cNvPicPr>
            <a:picLocks noChangeAspect="1"/>
          </p:cNvPicPr>
          <p:nvPr/>
        </p:nvPicPr>
        <p:blipFill rotWithShape="1">
          <a:blip r:embed="rId2"/>
          <a:srcRect l="31766" r="33204" b="1"/>
          <a:stretch/>
        </p:blipFill>
        <p:spPr>
          <a:xfrm>
            <a:off x="1764" y="10"/>
            <a:ext cx="5222474" cy="6857990"/>
          </a:xfrm>
          <a:prstGeom prst="rect">
            <a:avLst/>
          </a:prstGeom>
        </p:spPr>
      </p:pic>
      <p:sp>
        <p:nvSpPr>
          <p:cNvPr id="43" name="Rectangle">
            <a:extLst>
              <a:ext uri="{FF2B5EF4-FFF2-40B4-BE49-F238E27FC236}">
                <a16:creationId xmlns:a16="http://schemas.microsoft.com/office/drawing/2014/main" id="{012D3DE8-D97E-7C4A-A951-51BC926713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1096772"/>
            <a:ext cx="5222474" cy="5761228"/>
          </a:xfrm>
          <a:prstGeom prst="rect">
            <a:avLst/>
          </a:prstGeom>
          <a:gradFill flip="none" rotWithShape="1">
            <a:gsLst>
              <a:gs pos="32000">
                <a:schemeClr val="tx1">
                  <a:alpha val="67000"/>
                </a:schemeClr>
              </a:gs>
              <a:gs pos="0">
                <a:schemeClr val="tx1">
                  <a:alpha val="55000"/>
                </a:schemeClr>
              </a:gs>
              <a:gs pos="99000">
                <a:schemeClr val="tx1">
                  <a:alpha val="55000"/>
                </a:schemeClr>
              </a:gs>
            </a:gsLst>
            <a:path path="circle">
              <a:fillToRect r="100000" b="100000"/>
            </a:path>
            <a:tileRect l="-100000" t="-100000"/>
          </a:gradFill>
          <a:ln w="12700">
            <a:miter lim="400000"/>
          </a:ln>
        </p:spPr>
        <p:txBody>
          <a:bodyPr lIns="50800" tIns="50800" rIns="50800" bIns="50800" anchor="ctr"/>
          <a:lstStyle/>
          <a:p>
            <a:pPr algn="ctr"/>
            <a:endParaRPr sz="2600" cap="all">
              <a:solidFill>
                <a:srgbClr val="FFFFFF"/>
              </a:solidFill>
              <a:sym typeface="Avenir Next"/>
            </a:endParaRPr>
          </a:p>
        </p:txBody>
      </p:sp>
      <p:sp>
        <p:nvSpPr>
          <p:cNvPr id="2" name="Title 1">
            <a:extLst>
              <a:ext uri="{FF2B5EF4-FFF2-40B4-BE49-F238E27FC236}">
                <a16:creationId xmlns:a16="http://schemas.microsoft.com/office/drawing/2014/main" id="{0899C9A4-92F8-DF52-9002-F4846EB745D0}"/>
              </a:ext>
            </a:extLst>
          </p:cNvPr>
          <p:cNvSpPr>
            <a:spLocks noGrp="1"/>
          </p:cNvSpPr>
          <p:nvPr>
            <p:ph type="title"/>
          </p:nvPr>
        </p:nvSpPr>
        <p:spPr>
          <a:xfrm>
            <a:off x="565149" y="1553972"/>
            <a:ext cx="4114800" cy="4064931"/>
          </a:xfrm>
        </p:spPr>
        <p:txBody>
          <a:bodyPr>
            <a:normAutofit/>
          </a:bodyPr>
          <a:lstStyle/>
          <a:p>
            <a:r>
              <a:rPr lang="en-US">
                <a:solidFill>
                  <a:schemeClr val="bg1"/>
                </a:solidFill>
              </a:rPr>
              <a:t>Solutions used to aid our hosting</a:t>
            </a:r>
          </a:p>
        </p:txBody>
      </p:sp>
      <p:sp>
        <p:nvSpPr>
          <p:cNvPr id="3" name="Content Placeholder 2">
            <a:extLst>
              <a:ext uri="{FF2B5EF4-FFF2-40B4-BE49-F238E27FC236}">
                <a16:creationId xmlns:a16="http://schemas.microsoft.com/office/drawing/2014/main" id="{AE6F6C9B-E1CA-A5A9-24E4-0BD0C0DBB3D7}"/>
              </a:ext>
            </a:extLst>
          </p:cNvPr>
          <p:cNvSpPr>
            <a:spLocks noGrp="1"/>
          </p:cNvSpPr>
          <p:nvPr>
            <p:ph idx="1"/>
          </p:nvPr>
        </p:nvSpPr>
        <p:spPr>
          <a:xfrm>
            <a:off x="6096000" y="1553972"/>
            <a:ext cx="5530839" cy="4327398"/>
          </a:xfrm>
        </p:spPr>
        <p:txBody>
          <a:bodyPr vert="horz" lIns="91440" tIns="45720" rIns="91440" bIns="45720" rtlCol="0">
            <a:normAutofit/>
          </a:bodyPr>
          <a:lstStyle/>
          <a:p>
            <a:pPr>
              <a:lnSpc>
                <a:spcPct val="90000"/>
              </a:lnSpc>
              <a:buNone/>
            </a:pPr>
            <a:r>
              <a:rPr lang="en-US" sz="2000">
                <a:ea typeface="+mn-lt"/>
                <a:cs typeface="+mn-lt"/>
              </a:rPr>
              <a:t>To enhance our hosting, we employed a range of solutions. We secured a free domain from name.com through the GitHub Student Developer Pack at </a:t>
            </a:r>
            <a:r>
              <a:rPr lang="en-US" sz="2000">
                <a:ea typeface="+mn-lt"/>
                <a:cs typeface="+mn-lt"/>
                <a:hlinkClick r:id="rId3"/>
              </a:rPr>
              <a:t>https://gradecalc.live</a:t>
            </a:r>
            <a:r>
              <a:rPr lang="en-US" sz="2000">
                <a:ea typeface="+mn-lt"/>
                <a:cs typeface="+mn-lt"/>
              </a:rPr>
              <a:t> . Using NGINX, we set up a reverse proxy for </a:t>
            </a:r>
            <a:r>
              <a:rPr lang="en-US" sz="2000">
                <a:ea typeface="+mn-lt"/>
                <a:cs typeface="+mn-lt"/>
                <a:hlinkClick r:id="rId3"/>
              </a:rPr>
              <a:t>https://gradecalc.live</a:t>
            </a:r>
            <a:r>
              <a:rPr lang="en-US" sz="2000">
                <a:ea typeface="+mn-lt"/>
                <a:cs typeface="+mn-lt"/>
              </a:rPr>
              <a:t> to point to our frontend server. Additionally, we established an entry for our server backend at </a:t>
            </a:r>
            <a:r>
              <a:rPr lang="en-US" sz="2000">
                <a:ea typeface="+mn-lt"/>
                <a:cs typeface="+mn-lt"/>
                <a:hlinkClick r:id="rId4"/>
              </a:rPr>
              <a:t>https://api.gradecalc.live</a:t>
            </a:r>
            <a:r>
              <a:rPr lang="en-US" sz="2000">
                <a:ea typeface="+mn-lt"/>
                <a:cs typeface="+mn-lt"/>
              </a:rPr>
              <a:t> , where our Express server hosts the API endpoints. For security, we relied on Let's Encrypt, which provides free 90-day certificates, paired with CERTBOT to automate the renewal process. </a:t>
            </a:r>
            <a:endParaRPr lang="en-US" sz="2000"/>
          </a:p>
        </p:txBody>
      </p:sp>
      <p:sp>
        <p:nvSpPr>
          <p:cNvPr id="44" name="Rectangle">
            <a:extLst>
              <a:ext uri="{FF2B5EF4-FFF2-40B4-BE49-F238E27FC236}">
                <a16:creationId xmlns:a16="http://schemas.microsoft.com/office/drawing/2014/main" id="{F9A7C64A-7759-E942-8BF4-90D7548722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22471" y="1096772"/>
            <a:ext cx="492517" cy="5761228"/>
          </a:xfrm>
          <a:prstGeom prst="rect">
            <a:avLst/>
          </a:prstGeom>
          <a:solidFill>
            <a:schemeClr val="bg2"/>
          </a:solidFill>
          <a:ln w="12700">
            <a:miter lim="400000"/>
          </a:ln>
        </p:spPr>
        <p:txBody>
          <a:bodyPr lIns="50800" tIns="50800" rIns="50800" bIns="50800" anchor="ctr"/>
          <a:lstStyle/>
          <a:p>
            <a:pPr algn="ctr"/>
            <a:endParaRPr sz="2600" cap="all">
              <a:solidFill>
                <a:srgbClr val="FFFFFF"/>
              </a:solidFill>
              <a:sym typeface="Avenir Next"/>
            </a:endParaRPr>
          </a:p>
        </p:txBody>
      </p:sp>
      <p:sp>
        <p:nvSpPr>
          <p:cNvPr id="45" name="Cross 44">
            <a:extLst>
              <a:ext uri="{FF2B5EF4-FFF2-40B4-BE49-F238E27FC236}">
                <a16:creationId xmlns:a16="http://schemas.microsoft.com/office/drawing/2014/main" id="{6E8F4613-F584-E34B-9CDA-FF05A0B4C6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16806" y="5618903"/>
            <a:ext cx="524933" cy="524933"/>
          </a:xfrm>
          <a:prstGeom prst="plus">
            <a:avLst>
              <a:gd name="adj" fmla="val 39516"/>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AC276E95-1B84-914C-B0C5-9FA0656197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81559" y="976630"/>
            <a:ext cx="1336774" cy="12014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896761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579E3846-8D0B-B14A-817A-7FAC9DDAB4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Cross 20">
            <a:extLst>
              <a:ext uri="{FF2B5EF4-FFF2-40B4-BE49-F238E27FC236}">
                <a16:creationId xmlns:a16="http://schemas.microsoft.com/office/drawing/2014/main" id="{BE50E7BE-734F-224D-B03E-074DE1D124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17667" y="5618903"/>
            <a:ext cx="524933" cy="524933"/>
          </a:xfrm>
          <a:prstGeom prst="plus">
            <a:avLst>
              <a:gd name="adj" fmla="val 39516"/>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DCA5172B-100A-154D-8648-280629D67D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81559" y="976630"/>
            <a:ext cx="1336774" cy="12014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11DDF6D-7FCC-0A0D-8467-4D49592CC2D1}"/>
              </a:ext>
            </a:extLst>
          </p:cNvPr>
          <p:cNvSpPr>
            <a:spLocks noGrp="1"/>
          </p:cNvSpPr>
          <p:nvPr>
            <p:ph type="title"/>
          </p:nvPr>
        </p:nvSpPr>
        <p:spPr>
          <a:xfrm>
            <a:off x="565149" y="1204721"/>
            <a:ext cx="6886726" cy="1446550"/>
          </a:xfrm>
        </p:spPr>
        <p:txBody>
          <a:bodyPr>
            <a:normAutofit/>
          </a:bodyPr>
          <a:lstStyle/>
          <a:p>
            <a:r>
              <a:rPr lang="en-US"/>
              <a:t>Workload distribution</a:t>
            </a:r>
          </a:p>
        </p:txBody>
      </p:sp>
      <p:sp>
        <p:nvSpPr>
          <p:cNvPr id="3" name="Content Placeholder 2">
            <a:extLst>
              <a:ext uri="{FF2B5EF4-FFF2-40B4-BE49-F238E27FC236}">
                <a16:creationId xmlns:a16="http://schemas.microsoft.com/office/drawing/2014/main" id="{2221293D-6EA2-056E-6046-2035DBAD0F93}"/>
              </a:ext>
            </a:extLst>
          </p:cNvPr>
          <p:cNvSpPr>
            <a:spLocks noGrp="1"/>
          </p:cNvSpPr>
          <p:nvPr>
            <p:ph idx="1"/>
          </p:nvPr>
        </p:nvSpPr>
        <p:spPr>
          <a:xfrm>
            <a:off x="150859" y="1907445"/>
            <a:ext cx="8159191" cy="4727380"/>
          </a:xfrm>
        </p:spPr>
        <p:txBody>
          <a:bodyPr vert="horz" lIns="91440" tIns="45720" rIns="91440" bIns="45720" rtlCol="0" anchor="t">
            <a:noAutofit/>
          </a:bodyPr>
          <a:lstStyle/>
          <a:p>
            <a:pPr>
              <a:lnSpc>
                <a:spcPct val="90000"/>
              </a:lnSpc>
              <a:buNone/>
            </a:pPr>
            <a:endParaRPr lang="en-US" sz="1800"/>
          </a:p>
          <a:p>
            <a:pPr>
              <a:lnSpc>
                <a:spcPct val="90000"/>
              </a:lnSpc>
              <a:buNone/>
            </a:pPr>
            <a:r>
              <a:rPr lang="en-US" sz="1800">
                <a:ea typeface="+mn-lt"/>
                <a:cs typeface="+mn-lt"/>
              </a:rPr>
              <a:t>Niraj: Niraj specialized in backend development, focusing on API endpoints, session management, and OAuth. On the frontend, he developed the OAuth/Login modals, Register modals, and the 'Add Course' modal. In terms of hosting, he was responsible for configuring the VPS at Hetzner, setting up NGINX, and managing SSL certificates with Let's Encrypt.</a:t>
            </a:r>
          </a:p>
          <a:p>
            <a:pPr>
              <a:lnSpc>
                <a:spcPct val="90000"/>
              </a:lnSpc>
              <a:buNone/>
            </a:pPr>
            <a:endParaRPr lang="en-US" sz="1800"/>
          </a:p>
          <a:p>
            <a:pPr>
              <a:lnSpc>
                <a:spcPct val="90000"/>
              </a:lnSpc>
              <a:buNone/>
            </a:pPr>
            <a:r>
              <a:rPr lang="en-US" sz="1800">
                <a:ea typeface="+mn-lt"/>
                <a:cs typeface="+mn-lt"/>
              </a:rPr>
              <a:t>Zoe: Zoe's expertise was in MongoDB and backend development. She created the interfacing functions to integrate with the Mongo database and devised the offline login management system, ensuring secure hashing and salting of stored credentials. For hosting, she took the lead in establishing the connection with MongoDB Atlas.</a:t>
            </a:r>
          </a:p>
          <a:p>
            <a:pPr>
              <a:lnSpc>
                <a:spcPct val="90000"/>
              </a:lnSpc>
              <a:buNone/>
            </a:pPr>
            <a:endParaRPr lang="en-US" sz="1800"/>
          </a:p>
          <a:p>
            <a:pPr marL="0" indent="0">
              <a:lnSpc>
                <a:spcPct val="90000"/>
              </a:lnSpc>
              <a:buNone/>
            </a:pPr>
            <a:r>
              <a:rPr lang="en-US" sz="1800">
                <a:ea typeface="+mn-lt"/>
                <a:cs typeface="+mn-lt"/>
              </a:rPr>
              <a:t>Lawrence: Lawrence concentrated on frontend tasks, especially the course view. He was instrumental in linking the frontend grade calculator functions with the API in the backend. </a:t>
            </a:r>
            <a:endParaRPr lang="en-US" sz="1800"/>
          </a:p>
        </p:txBody>
      </p:sp>
      <p:pic>
        <p:nvPicPr>
          <p:cNvPr id="5" name="Picture 4" descr="Virtual Consultation Checklist - New York Sash">
            <a:extLst>
              <a:ext uri="{FF2B5EF4-FFF2-40B4-BE49-F238E27FC236}">
                <a16:creationId xmlns:a16="http://schemas.microsoft.com/office/drawing/2014/main" id="{7D6F021D-FDFD-6704-FCF4-090217E5C632}"/>
              </a:ext>
            </a:extLst>
          </p:cNvPr>
          <p:cNvPicPr>
            <a:picLocks noChangeAspect="1"/>
          </p:cNvPicPr>
          <p:nvPr/>
        </p:nvPicPr>
        <p:blipFill>
          <a:blip r:embed="rId2"/>
          <a:stretch>
            <a:fillRect/>
          </a:stretch>
        </p:blipFill>
        <p:spPr>
          <a:xfrm>
            <a:off x="8307173" y="2862636"/>
            <a:ext cx="2911162" cy="1440785"/>
          </a:xfrm>
          <a:prstGeom prst="rect">
            <a:avLst/>
          </a:prstGeom>
        </p:spPr>
      </p:pic>
    </p:spTree>
    <p:extLst>
      <p:ext uri="{BB962C8B-B14F-4D97-AF65-F5344CB8AC3E}">
        <p14:creationId xmlns:p14="http://schemas.microsoft.com/office/powerpoint/2010/main" val="1139476392"/>
      </p:ext>
    </p:extLst>
  </p:cSld>
  <p:clrMapOvr>
    <a:masterClrMapping/>
  </p:clrMapOvr>
</p:sld>
</file>

<file path=ppt/theme/theme1.xml><?xml version="1.0" encoding="utf-8"?>
<a:theme xmlns:a="http://schemas.openxmlformats.org/drawingml/2006/main" name="MadridVTI">
  <a:themeElements>
    <a:clrScheme name="AnalogousFromDarkSeedLeftStep">
      <a:dk1>
        <a:srgbClr val="000000"/>
      </a:dk1>
      <a:lt1>
        <a:srgbClr val="FFFFFF"/>
      </a:lt1>
      <a:dk2>
        <a:srgbClr val="1B2F2E"/>
      </a:dk2>
      <a:lt2>
        <a:srgbClr val="F3F3F0"/>
      </a:lt2>
      <a:accent1>
        <a:srgbClr val="5B39DE"/>
      </a:accent1>
      <a:accent2>
        <a:srgbClr val="2145CB"/>
      </a:accent2>
      <a:accent3>
        <a:srgbClr val="339EDD"/>
      </a:accent3>
      <a:accent4>
        <a:srgbClr val="20C0B9"/>
      </a:accent4>
      <a:accent5>
        <a:srgbClr val="2DC27D"/>
      </a:accent5>
      <a:accent6>
        <a:srgbClr val="21C635"/>
      </a:accent6>
      <a:hlink>
        <a:srgbClr val="349D7E"/>
      </a:hlink>
      <a:folHlink>
        <a:srgbClr val="7F7F7F"/>
      </a:folHlink>
    </a:clrScheme>
    <a:fontScheme name="Madrid">
      <a:majorFont>
        <a:latin typeface="Seaford Display"/>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adridVTI" id="{5F675924-ADDD-6B4C-A2D4-69150D1F0C16}" vid="{BEA84270-19BD-7342-8ABF-EFF1668AF117}"/>
    </a:ext>
  </a:extLst>
</a:theme>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7</Slides>
  <Notes>0</Notes>
  <HiddenSlides>0</HiddenSlides>
  <ScaleCrop>false</ScaleCrop>
  <HeadingPairs>
    <vt:vector size="4" baseType="variant">
      <vt:variant>
        <vt:lpstr>Theme</vt:lpstr>
      </vt:variant>
      <vt:variant>
        <vt:i4>1</vt:i4>
      </vt:variant>
      <vt:variant>
        <vt:lpstr>Slide Titles</vt:lpstr>
      </vt:variant>
      <vt:variant>
        <vt:i4>7</vt:i4>
      </vt:variant>
    </vt:vector>
  </HeadingPairs>
  <TitlesOfParts>
    <vt:vector size="8" baseType="lpstr">
      <vt:lpstr>MadridVTI</vt:lpstr>
      <vt:lpstr>Grade Calculator</vt:lpstr>
      <vt:lpstr>The goal of the project </vt:lpstr>
      <vt:lpstr>What we achieved</vt:lpstr>
      <vt:lpstr>The tech stack we landed on</vt:lpstr>
      <vt:lpstr>The hosting solution we landed on</vt:lpstr>
      <vt:lpstr>Solutions used to aid our hosting</vt:lpstr>
      <vt:lpstr>Workload distribution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revision>2</cp:revision>
  <dcterms:created xsi:type="dcterms:W3CDTF">2023-10-24T22:22:25Z</dcterms:created>
  <dcterms:modified xsi:type="dcterms:W3CDTF">2023-10-25T01:39:38Z</dcterms:modified>
</cp:coreProperties>
</file>